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325" r:id="rId5"/>
    <p:sldId id="292" r:id="rId6"/>
    <p:sldId id="261" r:id="rId7"/>
    <p:sldId id="294" r:id="rId8"/>
    <p:sldId id="316" r:id="rId9"/>
    <p:sldId id="326" r:id="rId10"/>
    <p:sldId id="262" r:id="rId11"/>
    <p:sldId id="320" r:id="rId12"/>
    <p:sldId id="321" r:id="rId13"/>
    <p:sldId id="327" r:id="rId14"/>
    <p:sldId id="307" r:id="rId15"/>
    <p:sldId id="309" r:id="rId16"/>
    <p:sldId id="324" r:id="rId17"/>
    <p:sldId id="328" r:id="rId18"/>
    <p:sldId id="329" r:id="rId19"/>
    <p:sldId id="322" r:id="rId20"/>
    <p:sldId id="330" r:id="rId21"/>
    <p:sldId id="331" r:id="rId22"/>
    <p:sldId id="323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328D98-E5A6-4D27-ACDE-9183DAEBA9C3}" type="doc">
      <dgm:prSet loTypeId="urn:microsoft.com/office/officeart/2005/8/layout/b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A12BFF4-5DA1-43E7-A35F-228C1CC8E676}">
      <dgm:prSet phldrT="[Текст]"/>
      <dgm:spPr/>
      <dgm:t>
        <a:bodyPr/>
        <a:lstStyle/>
        <a:p>
          <a:r>
            <a:rPr lang="ru-RU" dirty="0" smtClean="0"/>
            <a:t>1. Планирование ресурсов</a:t>
          </a:r>
          <a:endParaRPr lang="ru-RU" dirty="0"/>
        </a:p>
      </dgm:t>
    </dgm:pt>
    <dgm:pt modelId="{95E7F446-3F69-4DD7-BADE-9CE4B23B7C27}" type="parTrans" cxnId="{4DEAEB02-60F1-4828-8C58-A19770373664}">
      <dgm:prSet/>
      <dgm:spPr/>
      <dgm:t>
        <a:bodyPr/>
        <a:lstStyle/>
        <a:p>
          <a:endParaRPr lang="ru-RU"/>
        </a:p>
      </dgm:t>
    </dgm:pt>
    <dgm:pt modelId="{BFC09180-B3F6-446E-982C-2A874520894F}" type="sibTrans" cxnId="{4DEAEB02-60F1-4828-8C58-A19770373664}">
      <dgm:prSet/>
      <dgm:spPr/>
      <dgm:t>
        <a:bodyPr/>
        <a:lstStyle/>
        <a:p>
          <a:endParaRPr lang="ru-RU"/>
        </a:p>
      </dgm:t>
    </dgm:pt>
    <dgm:pt modelId="{69E52EDC-1526-4C3B-8AA2-DC104FD2E840}">
      <dgm:prSet phldrT="[Текст]"/>
      <dgm:spPr/>
      <dgm:t>
        <a:bodyPr/>
        <a:lstStyle/>
        <a:p>
          <a:r>
            <a:rPr lang="ru-RU" dirty="0" smtClean="0"/>
            <a:t>2. Набор персонала</a:t>
          </a:r>
        </a:p>
      </dgm:t>
    </dgm:pt>
    <dgm:pt modelId="{BF91F91F-6CED-4C15-80B4-5E69C5084579}" type="parTrans" cxnId="{4837672F-329E-41FD-B9A4-103F7A8DFC1C}">
      <dgm:prSet/>
      <dgm:spPr/>
      <dgm:t>
        <a:bodyPr/>
        <a:lstStyle/>
        <a:p>
          <a:endParaRPr lang="ru-RU"/>
        </a:p>
      </dgm:t>
    </dgm:pt>
    <dgm:pt modelId="{86DC5079-009A-4DAB-9494-376BA8A8B0F1}" type="sibTrans" cxnId="{4837672F-329E-41FD-B9A4-103F7A8DFC1C}">
      <dgm:prSet/>
      <dgm:spPr/>
      <dgm:t>
        <a:bodyPr/>
        <a:lstStyle/>
        <a:p>
          <a:endParaRPr lang="ru-RU"/>
        </a:p>
      </dgm:t>
    </dgm:pt>
    <dgm:pt modelId="{83BEC7B2-EAEE-4363-A4DC-8D226FE4EB20}">
      <dgm:prSet phldrT="[Текст]"/>
      <dgm:spPr/>
      <dgm:t>
        <a:bodyPr/>
        <a:lstStyle/>
        <a:p>
          <a:r>
            <a:rPr lang="ru-RU" dirty="0" smtClean="0"/>
            <a:t>3. Отбор персонала</a:t>
          </a:r>
        </a:p>
      </dgm:t>
    </dgm:pt>
    <dgm:pt modelId="{D3725BC7-AD36-45B9-A42E-B2D27DABB628}" type="parTrans" cxnId="{3A5DFBA6-4A8C-4F63-8151-E48B93C44B5E}">
      <dgm:prSet/>
      <dgm:spPr/>
      <dgm:t>
        <a:bodyPr/>
        <a:lstStyle/>
        <a:p>
          <a:endParaRPr lang="ru-RU"/>
        </a:p>
      </dgm:t>
    </dgm:pt>
    <dgm:pt modelId="{247EE68A-F49B-444F-AF8E-F087294CA153}" type="sibTrans" cxnId="{3A5DFBA6-4A8C-4F63-8151-E48B93C44B5E}">
      <dgm:prSet/>
      <dgm:spPr/>
      <dgm:t>
        <a:bodyPr/>
        <a:lstStyle/>
        <a:p>
          <a:endParaRPr lang="ru-RU"/>
        </a:p>
      </dgm:t>
    </dgm:pt>
    <dgm:pt modelId="{5A744A9D-6796-431A-9546-61EE33FF08D8}">
      <dgm:prSet phldrT="[Текст]"/>
      <dgm:spPr/>
      <dgm:t>
        <a:bodyPr/>
        <a:lstStyle/>
        <a:p>
          <a:r>
            <a:rPr lang="ru-RU" dirty="0" smtClean="0"/>
            <a:t>4. Определение заработной платы и льгот</a:t>
          </a:r>
          <a:endParaRPr lang="ru-RU" dirty="0"/>
        </a:p>
      </dgm:t>
    </dgm:pt>
    <dgm:pt modelId="{413A434C-838F-40BC-8AEA-CBBDC0035E06}" type="parTrans" cxnId="{6F0C3FC6-EF7A-43E5-A02C-35D4B5A2A373}">
      <dgm:prSet/>
      <dgm:spPr/>
      <dgm:t>
        <a:bodyPr/>
        <a:lstStyle/>
        <a:p>
          <a:endParaRPr lang="ru-RU"/>
        </a:p>
      </dgm:t>
    </dgm:pt>
    <dgm:pt modelId="{8FA00659-CD5D-44D1-B84E-A1A23B7DAFEC}" type="sibTrans" cxnId="{6F0C3FC6-EF7A-43E5-A02C-35D4B5A2A373}">
      <dgm:prSet/>
      <dgm:spPr/>
      <dgm:t>
        <a:bodyPr/>
        <a:lstStyle/>
        <a:p>
          <a:endParaRPr lang="ru-RU"/>
        </a:p>
      </dgm:t>
    </dgm:pt>
    <dgm:pt modelId="{FAECF983-BA51-4AF3-9590-6918AB1249D9}">
      <dgm:prSet phldrT="[Текст]"/>
      <dgm:spPr/>
      <dgm:t>
        <a:bodyPr/>
        <a:lstStyle/>
        <a:p>
          <a:r>
            <a:rPr lang="ru-RU" dirty="0" smtClean="0"/>
            <a:t>5.Профориентация и адаптация</a:t>
          </a:r>
          <a:endParaRPr lang="ru-RU" dirty="0"/>
        </a:p>
      </dgm:t>
    </dgm:pt>
    <dgm:pt modelId="{C1EA559D-09B7-426A-A56B-3299533F7E2F}" type="parTrans" cxnId="{94DD7E9B-6A9A-4D9E-8A3B-A22985FFD672}">
      <dgm:prSet/>
      <dgm:spPr/>
      <dgm:t>
        <a:bodyPr/>
        <a:lstStyle/>
        <a:p>
          <a:endParaRPr lang="ru-RU"/>
        </a:p>
      </dgm:t>
    </dgm:pt>
    <dgm:pt modelId="{9358F226-DF27-4B30-AE6C-E7428EB543AD}" type="sibTrans" cxnId="{94DD7E9B-6A9A-4D9E-8A3B-A22985FFD672}">
      <dgm:prSet/>
      <dgm:spPr/>
      <dgm:t>
        <a:bodyPr/>
        <a:lstStyle/>
        <a:p>
          <a:endParaRPr lang="ru-RU"/>
        </a:p>
      </dgm:t>
    </dgm:pt>
    <dgm:pt modelId="{F68DBB4A-FD1F-48D7-949A-19A7FD606353}">
      <dgm:prSet phldrT="[Текст]"/>
      <dgm:spPr/>
      <dgm:t>
        <a:bodyPr/>
        <a:lstStyle/>
        <a:p>
          <a:r>
            <a:rPr lang="ru-RU" dirty="0" smtClean="0"/>
            <a:t>6. Обучение персонала</a:t>
          </a:r>
          <a:endParaRPr lang="ru-RU" dirty="0"/>
        </a:p>
      </dgm:t>
    </dgm:pt>
    <dgm:pt modelId="{45C52A98-07AA-4712-A26F-86205065F8EF}" type="parTrans" cxnId="{C6FA745B-E853-42B3-87BC-594E4A6396C6}">
      <dgm:prSet/>
      <dgm:spPr/>
      <dgm:t>
        <a:bodyPr/>
        <a:lstStyle/>
        <a:p>
          <a:endParaRPr lang="ru-RU"/>
        </a:p>
      </dgm:t>
    </dgm:pt>
    <dgm:pt modelId="{EFB513DA-4CAE-4C79-B0F3-53AE62D41C40}" type="sibTrans" cxnId="{C6FA745B-E853-42B3-87BC-594E4A6396C6}">
      <dgm:prSet/>
      <dgm:spPr/>
      <dgm:t>
        <a:bodyPr/>
        <a:lstStyle/>
        <a:p>
          <a:endParaRPr lang="ru-RU"/>
        </a:p>
      </dgm:t>
    </dgm:pt>
    <dgm:pt modelId="{B944A207-6D58-4273-BED6-1FDDE40563A8}">
      <dgm:prSet phldrT="[Текст]"/>
      <dgm:spPr/>
      <dgm:t>
        <a:bodyPr/>
        <a:lstStyle/>
        <a:p>
          <a:r>
            <a:rPr lang="ru-RU" dirty="0" smtClean="0"/>
            <a:t>7. Оценка трудовой деятельности</a:t>
          </a:r>
          <a:endParaRPr lang="ru-RU" dirty="0"/>
        </a:p>
      </dgm:t>
    </dgm:pt>
    <dgm:pt modelId="{0F8F056A-F018-4650-9ABD-030F90CE0A02}" type="parTrans" cxnId="{82C76B81-830C-4BFC-8000-7669D312C7BD}">
      <dgm:prSet/>
      <dgm:spPr/>
      <dgm:t>
        <a:bodyPr/>
        <a:lstStyle/>
        <a:p>
          <a:endParaRPr lang="ru-RU"/>
        </a:p>
      </dgm:t>
    </dgm:pt>
    <dgm:pt modelId="{1BD51DB8-B887-4DEB-9D19-1B504EF2E7B0}" type="sibTrans" cxnId="{82C76B81-830C-4BFC-8000-7669D312C7BD}">
      <dgm:prSet/>
      <dgm:spPr/>
      <dgm:t>
        <a:bodyPr/>
        <a:lstStyle/>
        <a:p>
          <a:endParaRPr lang="ru-RU"/>
        </a:p>
      </dgm:t>
    </dgm:pt>
    <dgm:pt modelId="{7A21F35F-8582-4015-8A97-8DF4BCB4CA42}">
      <dgm:prSet phldrT="[Текст]"/>
      <dgm:spPr/>
      <dgm:t>
        <a:bodyPr/>
        <a:lstStyle/>
        <a:p>
          <a:r>
            <a:rPr lang="ru-RU" dirty="0" smtClean="0"/>
            <a:t>8. Повышение, понижение, перевод, увольнение</a:t>
          </a:r>
          <a:endParaRPr lang="ru-RU" dirty="0"/>
        </a:p>
      </dgm:t>
    </dgm:pt>
    <dgm:pt modelId="{74CF065C-8A8E-44E2-AAFD-E58025750160}" type="parTrans" cxnId="{91774579-C5AE-4171-ACB4-4389C61CFC31}">
      <dgm:prSet/>
      <dgm:spPr/>
      <dgm:t>
        <a:bodyPr/>
        <a:lstStyle/>
        <a:p>
          <a:endParaRPr lang="ru-RU"/>
        </a:p>
      </dgm:t>
    </dgm:pt>
    <dgm:pt modelId="{AC88D1E2-7627-4505-AAD2-6FF5139F720E}" type="sibTrans" cxnId="{91774579-C5AE-4171-ACB4-4389C61CFC31}">
      <dgm:prSet/>
      <dgm:spPr/>
      <dgm:t>
        <a:bodyPr/>
        <a:lstStyle/>
        <a:p>
          <a:endParaRPr lang="ru-RU"/>
        </a:p>
      </dgm:t>
    </dgm:pt>
    <dgm:pt modelId="{17C050CB-93F6-4C0E-B02F-0A6EB8E7C068}">
      <dgm:prSet phldrT="[Текст]"/>
      <dgm:spPr/>
      <dgm:t>
        <a:bodyPr/>
        <a:lstStyle/>
        <a:p>
          <a:r>
            <a:rPr lang="ru-RU" dirty="0" smtClean="0"/>
            <a:t>9. Управление продвижением по службе</a:t>
          </a:r>
          <a:endParaRPr lang="ru-RU" dirty="0"/>
        </a:p>
      </dgm:t>
    </dgm:pt>
    <dgm:pt modelId="{B0C8B807-6F6A-4AF4-9144-BB48A1CE50C5}" type="parTrans" cxnId="{3FD669E8-3DFD-4815-BE0A-1CF2477631DE}">
      <dgm:prSet/>
      <dgm:spPr/>
      <dgm:t>
        <a:bodyPr/>
        <a:lstStyle/>
        <a:p>
          <a:endParaRPr lang="ru-RU"/>
        </a:p>
      </dgm:t>
    </dgm:pt>
    <dgm:pt modelId="{5429C98B-893F-400F-86D3-D1AFE83B7534}" type="sibTrans" cxnId="{3FD669E8-3DFD-4815-BE0A-1CF2477631DE}">
      <dgm:prSet/>
      <dgm:spPr/>
      <dgm:t>
        <a:bodyPr/>
        <a:lstStyle/>
        <a:p>
          <a:endParaRPr lang="ru-RU"/>
        </a:p>
      </dgm:t>
    </dgm:pt>
    <dgm:pt modelId="{07A87555-5176-4A0D-9E42-1F679F3B171F}" type="pres">
      <dgm:prSet presAssocID="{9B328D98-E5A6-4D27-ACDE-9183DAEBA9C3}" presName="Name0" presStyleCnt="0">
        <dgm:presLayoutVars>
          <dgm:dir/>
          <dgm:resizeHandles/>
        </dgm:presLayoutVars>
      </dgm:prSet>
      <dgm:spPr/>
    </dgm:pt>
    <dgm:pt modelId="{83679EC4-837D-49AD-BBAD-395182FBFD7B}" type="pres">
      <dgm:prSet presAssocID="{4A12BFF4-5DA1-43E7-A35F-228C1CC8E676}" presName="compNode" presStyleCnt="0"/>
      <dgm:spPr/>
    </dgm:pt>
    <dgm:pt modelId="{313793F1-6B34-4A5A-88EF-0E421F6F75C5}" type="pres">
      <dgm:prSet presAssocID="{4A12BFF4-5DA1-43E7-A35F-228C1CC8E676}" presName="dummyConnPt" presStyleCnt="0"/>
      <dgm:spPr/>
    </dgm:pt>
    <dgm:pt modelId="{BB5C6034-961A-4030-839B-40FA076730A5}" type="pres">
      <dgm:prSet presAssocID="{4A12BFF4-5DA1-43E7-A35F-228C1CC8E67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D77CEE-5A6C-4CC8-8B45-DB7E3274BD5D}" type="pres">
      <dgm:prSet presAssocID="{BFC09180-B3F6-446E-982C-2A874520894F}" presName="sibTrans" presStyleLbl="bgSibTrans2D1" presStyleIdx="0" presStyleCnt="8"/>
      <dgm:spPr/>
    </dgm:pt>
    <dgm:pt modelId="{AED53252-BA3B-478A-BDE9-5991DEC001A3}" type="pres">
      <dgm:prSet presAssocID="{69E52EDC-1526-4C3B-8AA2-DC104FD2E840}" presName="compNode" presStyleCnt="0"/>
      <dgm:spPr/>
    </dgm:pt>
    <dgm:pt modelId="{573340D3-37BF-4CDD-B7C5-0801F70FF954}" type="pres">
      <dgm:prSet presAssocID="{69E52EDC-1526-4C3B-8AA2-DC104FD2E840}" presName="dummyConnPt" presStyleCnt="0"/>
      <dgm:spPr/>
    </dgm:pt>
    <dgm:pt modelId="{5A0C9CAD-5DBD-4FF5-8610-02D451C5135F}" type="pres">
      <dgm:prSet presAssocID="{69E52EDC-1526-4C3B-8AA2-DC104FD2E840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FF66DF-D432-4144-9338-04115C6B71E4}" type="pres">
      <dgm:prSet presAssocID="{86DC5079-009A-4DAB-9494-376BA8A8B0F1}" presName="sibTrans" presStyleLbl="bgSibTrans2D1" presStyleIdx="1" presStyleCnt="8"/>
      <dgm:spPr/>
    </dgm:pt>
    <dgm:pt modelId="{3E70FC5E-CDAA-4D38-B7A1-B69A1F9731FF}" type="pres">
      <dgm:prSet presAssocID="{83BEC7B2-EAEE-4363-A4DC-8D226FE4EB20}" presName="compNode" presStyleCnt="0"/>
      <dgm:spPr/>
    </dgm:pt>
    <dgm:pt modelId="{B1F26497-C086-4EC4-B444-373ABD5FACC3}" type="pres">
      <dgm:prSet presAssocID="{83BEC7B2-EAEE-4363-A4DC-8D226FE4EB20}" presName="dummyConnPt" presStyleCnt="0"/>
      <dgm:spPr/>
    </dgm:pt>
    <dgm:pt modelId="{AD9B01F6-6456-400F-AD62-215CBE0B5AA9}" type="pres">
      <dgm:prSet presAssocID="{83BEC7B2-EAEE-4363-A4DC-8D226FE4EB2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0D9E3-DA93-4942-920F-0A2F9807991B}" type="pres">
      <dgm:prSet presAssocID="{247EE68A-F49B-444F-AF8E-F087294CA153}" presName="sibTrans" presStyleLbl="bgSibTrans2D1" presStyleIdx="2" presStyleCnt="8"/>
      <dgm:spPr/>
    </dgm:pt>
    <dgm:pt modelId="{28A7F9B5-AAF6-4A30-9CCA-1AC8823B9FC7}" type="pres">
      <dgm:prSet presAssocID="{5A744A9D-6796-431A-9546-61EE33FF08D8}" presName="compNode" presStyleCnt="0"/>
      <dgm:spPr/>
    </dgm:pt>
    <dgm:pt modelId="{1AB2E28C-7D17-4A7C-BF5A-C3913ABEC02C}" type="pres">
      <dgm:prSet presAssocID="{5A744A9D-6796-431A-9546-61EE33FF08D8}" presName="dummyConnPt" presStyleCnt="0"/>
      <dgm:spPr/>
    </dgm:pt>
    <dgm:pt modelId="{1B5390E8-C20D-4800-8627-EA16720CB5BA}" type="pres">
      <dgm:prSet presAssocID="{5A744A9D-6796-431A-9546-61EE33FF08D8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337A37-2435-434D-8A84-EEB553EC5CC9}" type="pres">
      <dgm:prSet presAssocID="{8FA00659-CD5D-44D1-B84E-A1A23B7DAFEC}" presName="sibTrans" presStyleLbl="bgSibTrans2D1" presStyleIdx="3" presStyleCnt="8"/>
      <dgm:spPr/>
    </dgm:pt>
    <dgm:pt modelId="{BE05ED3A-C552-4420-9380-DC7D3ED6922E}" type="pres">
      <dgm:prSet presAssocID="{FAECF983-BA51-4AF3-9590-6918AB1249D9}" presName="compNode" presStyleCnt="0"/>
      <dgm:spPr/>
    </dgm:pt>
    <dgm:pt modelId="{AE906E33-53EB-412C-82DC-EEE7E43B0549}" type="pres">
      <dgm:prSet presAssocID="{FAECF983-BA51-4AF3-9590-6918AB1249D9}" presName="dummyConnPt" presStyleCnt="0"/>
      <dgm:spPr/>
    </dgm:pt>
    <dgm:pt modelId="{6E7BFD83-B8F2-482D-B3F3-18F664616103}" type="pres">
      <dgm:prSet presAssocID="{FAECF983-BA51-4AF3-9590-6918AB1249D9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042523-25DC-4A61-834F-994BBA5A3CF7}" type="pres">
      <dgm:prSet presAssocID="{9358F226-DF27-4B30-AE6C-E7428EB543AD}" presName="sibTrans" presStyleLbl="bgSibTrans2D1" presStyleIdx="4" presStyleCnt="8"/>
      <dgm:spPr/>
    </dgm:pt>
    <dgm:pt modelId="{5AF96A63-2AF2-47C8-8934-DD03FC6302D4}" type="pres">
      <dgm:prSet presAssocID="{F68DBB4A-FD1F-48D7-949A-19A7FD606353}" presName="compNode" presStyleCnt="0"/>
      <dgm:spPr/>
    </dgm:pt>
    <dgm:pt modelId="{906E32BA-86E6-4024-AD18-ADE390A8FB6F}" type="pres">
      <dgm:prSet presAssocID="{F68DBB4A-FD1F-48D7-949A-19A7FD606353}" presName="dummyConnPt" presStyleCnt="0"/>
      <dgm:spPr/>
    </dgm:pt>
    <dgm:pt modelId="{390F04B1-9822-4B93-9B1C-2E4D4ECC0558}" type="pres">
      <dgm:prSet presAssocID="{F68DBB4A-FD1F-48D7-949A-19A7FD606353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D5CD69-C589-4AAC-8C42-4A69E7153F2C}" type="pres">
      <dgm:prSet presAssocID="{EFB513DA-4CAE-4C79-B0F3-53AE62D41C40}" presName="sibTrans" presStyleLbl="bgSibTrans2D1" presStyleIdx="5" presStyleCnt="8"/>
      <dgm:spPr/>
    </dgm:pt>
    <dgm:pt modelId="{601B703F-81CE-478F-A326-1A40D8887AAC}" type="pres">
      <dgm:prSet presAssocID="{B944A207-6D58-4273-BED6-1FDDE40563A8}" presName="compNode" presStyleCnt="0"/>
      <dgm:spPr/>
    </dgm:pt>
    <dgm:pt modelId="{5A0FDDC2-051F-4F0F-AC1F-ACEB9DD9BDE2}" type="pres">
      <dgm:prSet presAssocID="{B944A207-6D58-4273-BED6-1FDDE40563A8}" presName="dummyConnPt" presStyleCnt="0"/>
      <dgm:spPr/>
    </dgm:pt>
    <dgm:pt modelId="{A7DB39C1-B33D-43C8-A465-C00D5D0F6DED}" type="pres">
      <dgm:prSet presAssocID="{B944A207-6D58-4273-BED6-1FDDE40563A8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3134D9-9222-4A2C-86DD-B525262BE161}" type="pres">
      <dgm:prSet presAssocID="{1BD51DB8-B887-4DEB-9D19-1B504EF2E7B0}" presName="sibTrans" presStyleLbl="bgSibTrans2D1" presStyleIdx="6" presStyleCnt="8"/>
      <dgm:spPr/>
    </dgm:pt>
    <dgm:pt modelId="{9EC92F4E-F4A7-4793-89E7-A3EB1FC844A1}" type="pres">
      <dgm:prSet presAssocID="{7A21F35F-8582-4015-8A97-8DF4BCB4CA42}" presName="compNode" presStyleCnt="0"/>
      <dgm:spPr/>
    </dgm:pt>
    <dgm:pt modelId="{A22520F1-219F-485F-A42C-07FC81428283}" type="pres">
      <dgm:prSet presAssocID="{7A21F35F-8582-4015-8A97-8DF4BCB4CA42}" presName="dummyConnPt" presStyleCnt="0"/>
      <dgm:spPr/>
    </dgm:pt>
    <dgm:pt modelId="{D95A052B-4F08-410E-BB40-A2741594DCC9}" type="pres">
      <dgm:prSet presAssocID="{7A21F35F-8582-4015-8A97-8DF4BCB4CA4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7E0CD9-EFF1-4095-96B9-E99C746BE2C3}" type="pres">
      <dgm:prSet presAssocID="{AC88D1E2-7627-4505-AAD2-6FF5139F720E}" presName="sibTrans" presStyleLbl="bgSibTrans2D1" presStyleIdx="7" presStyleCnt="8"/>
      <dgm:spPr/>
    </dgm:pt>
    <dgm:pt modelId="{916CBFE6-15FE-42C6-BAC1-6638DBDA17A9}" type="pres">
      <dgm:prSet presAssocID="{17C050CB-93F6-4C0E-B02F-0A6EB8E7C068}" presName="compNode" presStyleCnt="0"/>
      <dgm:spPr/>
    </dgm:pt>
    <dgm:pt modelId="{192D77E1-ABB6-42B1-A7A3-3FC5B7831639}" type="pres">
      <dgm:prSet presAssocID="{17C050CB-93F6-4C0E-B02F-0A6EB8E7C068}" presName="dummyConnPt" presStyleCnt="0"/>
      <dgm:spPr/>
    </dgm:pt>
    <dgm:pt modelId="{E5B64FBB-C2E7-4CEC-961E-E6671AFDBF52}" type="pres">
      <dgm:prSet presAssocID="{17C050CB-93F6-4C0E-B02F-0A6EB8E7C068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DB6E51-9D90-4F6A-BAFB-EF09A80DD373}" type="presOf" srcId="{86DC5079-009A-4DAB-9494-376BA8A8B0F1}" destId="{C2FF66DF-D432-4144-9338-04115C6B71E4}" srcOrd="0" destOrd="0" presId="urn:microsoft.com/office/officeart/2005/8/layout/bProcess4"/>
    <dgm:cxn modelId="{3A5DFBA6-4A8C-4F63-8151-E48B93C44B5E}" srcId="{9B328D98-E5A6-4D27-ACDE-9183DAEBA9C3}" destId="{83BEC7B2-EAEE-4363-A4DC-8D226FE4EB20}" srcOrd="2" destOrd="0" parTransId="{D3725BC7-AD36-45B9-A42E-B2D27DABB628}" sibTransId="{247EE68A-F49B-444F-AF8E-F087294CA153}"/>
    <dgm:cxn modelId="{BA1CF87A-B2F8-4991-A117-F699DFD9E0B7}" type="presOf" srcId="{F68DBB4A-FD1F-48D7-949A-19A7FD606353}" destId="{390F04B1-9822-4B93-9B1C-2E4D4ECC0558}" srcOrd="0" destOrd="0" presId="urn:microsoft.com/office/officeart/2005/8/layout/bProcess4"/>
    <dgm:cxn modelId="{4DEAEB02-60F1-4828-8C58-A19770373664}" srcId="{9B328D98-E5A6-4D27-ACDE-9183DAEBA9C3}" destId="{4A12BFF4-5DA1-43E7-A35F-228C1CC8E676}" srcOrd="0" destOrd="0" parTransId="{95E7F446-3F69-4DD7-BADE-9CE4B23B7C27}" sibTransId="{BFC09180-B3F6-446E-982C-2A874520894F}"/>
    <dgm:cxn modelId="{91774579-C5AE-4171-ACB4-4389C61CFC31}" srcId="{9B328D98-E5A6-4D27-ACDE-9183DAEBA9C3}" destId="{7A21F35F-8582-4015-8A97-8DF4BCB4CA42}" srcOrd="7" destOrd="0" parTransId="{74CF065C-8A8E-44E2-AAFD-E58025750160}" sibTransId="{AC88D1E2-7627-4505-AAD2-6FF5139F720E}"/>
    <dgm:cxn modelId="{A7AD78C0-C266-42D4-AD1F-F1F8869F0945}" type="presOf" srcId="{17C050CB-93F6-4C0E-B02F-0A6EB8E7C068}" destId="{E5B64FBB-C2E7-4CEC-961E-E6671AFDBF52}" srcOrd="0" destOrd="0" presId="urn:microsoft.com/office/officeart/2005/8/layout/bProcess4"/>
    <dgm:cxn modelId="{4582DF42-710E-4162-BB68-3EA384EB9A71}" type="presOf" srcId="{AC88D1E2-7627-4505-AAD2-6FF5139F720E}" destId="{C47E0CD9-EFF1-4095-96B9-E99C746BE2C3}" srcOrd="0" destOrd="0" presId="urn:microsoft.com/office/officeart/2005/8/layout/bProcess4"/>
    <dgm:cxn modelId="{D6FA60D8-52D7-48F4-96CC-E0D50748EFC3}" type="presOf" srcId="{69E52EDC-1526-4C3B-8AA2-DC104FD2E840}" destId="{5A0C9CAD-5DBD-4FF5-8610-02D451C5135F}" srcOrd="0" destOrd="0" presId="urn:microsoft.com/office/officeart/2005/8/layout/bProcess4"/>
    <dgm:cxn modelId="{723035C0-F37E-43F9-ADD8-D3877C4BCC44}" type="presOf" srcId="{B944A207-6D58-4273-BED6-1FDDE40563A8}" destId="{A7DB39C1-B33D-43C8-A465-C00D5D0F6DED}" srcOrd="0" destOrd="0" presId="urn:microsoft.com/office/officeart/2005/8/layout/bProcess4"/>
    <dgm:cxn modelId="{2362660F-C194-401F-870C-BD8A67DA48DF}" type="presOf" srcId="{83BEC7B2-EAEE-4363-A4DC-8D226FE4EB20}" destId="{AD9B01F6-6456-400F-AD62-215CBE0B5AA9}" srcOrd="0" destOrd="0" presId="urn:microsoft.com/office/officeart/2005/8/layout/bProcess4"/>
    <dgm:cxn modelId="{C6FA745B-E853-42B3-87BC-594E4A6396C6}" srcId="{9B328D98-E5A6-4D27-ACDE-9183DAEBA9C3}" destId="{F68DBB4A-FD1F-48D7-949A-19A7FD606353}" srcOrd="5" destOrd="0" parTransId="{45C52A98-07AA-4712-A26F-86205065F8EF}" sibTransId="{EFB513DA-4CAE-4C79-B0F3-53AE62D41C40}"/>
    <dgm:cxn modelId="{108349A1-12FA-4A0F-A2C6-7E51403BDFAD}" type="presOf" srcId="{BFC09180-B3F6-446E-982C-2A874520894F}" destId="{04D77CEE-5A6C-4CC8-8B45-DB7E3274BD5D}" srcOrd="0" destOrd="0" presId="urn:microsoft.com/office/officeart/2005/8/layout/bProcess4"/>
    <dgm:cxn modelId="{BE9E2C74-2EA0-40B8-8E16-DF07357C9444}" type="presOf" srcId="{9B328D98-E5A6-4D27-ACDE-9183DAEBA9C3}" destId="{07A87555-5176-4A0D-9E42-1F679F3B171F}" srcOrd="0" destOrd="0" presId="urn:microsoft.com/office/officeart/2005/8/layout/bProcess4"/>
    <dgm:cxn modelId="{7046A448-D6B6-4D5B-90CF-5734E9FB7D8E}" type="presOf" srcId="{1BD51DB8-B887-4DEB-9D19-1B504EF2E7B0}" destId="{B93134D9-9222-4A2C-86DD-B525262BE161}" srcOrd="0" destOrd="0" presId="urn:microsoft.com/office/officeart/2005/8/layout/bProcess4"/>
    <dgm:cxn modelId="{7AF6BC91-B0FE-41F1-88AE-2F4765092655}" type="presOf" srcId="{247EE68A-F49B-444F-AF8E-F087294CA153}" destId="{61A0D9E3-DA93-4942-920F-0A2F9807991B}" srcOrd="0" destOrd="0" presId="urn:microsoft.com/office/officeart/2005/8/layout/bProcess4"/>
    <dgm:cxn modelId="{67A7FF6E-188A-4FB5-9ECB-C98F5ABEC4B5}" type="presOf" srcId="{EFB513DA-4CAE-4C79-B0F3-53AE62D41C40}" destId="{20D5CD69-C589-4AAC-8C42-4A69E7153F2C}" srcOrd="0" destOrd="0" presId="urn:microsoft.com/office/officeart/2005/8/layout/bProcess4"/>
    <dgm:cxn modelId="{8AD31A80-AC1D-4860-BBFA-C1273F1256D8}" type="presOf" srcId="{8FA00659-CD5D-44D1-B84E-A1A23B7DAFEC}" destId="{F1337A37-2435-434D-8A84-EEB553EC5CC9}" srcOrd="0" destOrd="0" presId="urn:microsoft.com/office/officeart/2005/8/layout/bProcess4"/>
    <dgm:cxn modelId="{57A6ECDA-0F21-4641-8745-31C324C38D8E}" type="presOf" srcId="{5A744A9D-6796-431A-9546-61EE33FF08D8}" destId="{1B5390E8-C20D-4800-8627-EA16720CB5BA}" srcOrd="0" destOrd="0" presId="urn:microsoft.com/office/officeart/2005/8/layout/bProcess4"/>
    <dgm:cxn modelId="{82C76B81-830C-4BFC-8000-7669D312C7BD}" srcId="{9B328D98-E5A6-4D27-ACDE-9183DAEBA9C3}" destId="{B944A207-6D58-4273-BED6-1FDDE40563A8}" srcOrd="6" destOrd="0" parTransId="{0F8F056A-F018-4650-9ABD-030F90CE0A02}" sibTransId="{1BD51DB8-B887-4DEB-9D19-1B504EF2E7B0}"/>
    <dgm:cxn modelId="{2C59507C-EC87-436B-8B67-A67EB30648A7}" type="presOf" srcId="{9358F226-DF27-4B30-AE6C-E7428EB543AD}" destId="{6D042523-25DC-4A61-834F-994BBA5A3CF7}" srcOrd="0" destOrd="0" presId="urn:microsoft.com/office/officeart/2005/8/layout/bProcess4"/>
    <dgm:cxn modelId="{F3A1E6DE-A25F-4CC9-808D-32330F9222AA}" type="presOf" srcId="{FAECF983-BA51-4AF3-9590-6918AB1249D9}" destId="{6E7BFD83-B8F2-482D-B3F3-18F664616103}" srcOrd="0" destOrd="0" presId="urn:microsoft.com/office/officeart/2005/8/layout/bProcess4"/>
    <dgm:cxn modelId="{17B0BDFA-2BDE-4DE9-83E9-92E5191A8727}" type="presOf" srcId="{7A21F35F-8582-4015-8A97-8DF4BCB4CA42}" destId="{D95A052B-4F08-410E-BB40-A2741594DCC9}" srcOrd="0" destOrd="0" presId="urn:microsoft.com/office/officeart/2005/8/layout/bProcess4"/>
    <dgm:cxn modelId="{6F0C3FC6-EF7A-43E5-A02C-35D4B5A2A373}" srcId="{9B328D98-E5A6-4D27-ACDE-9183DAEBA9C3}" destId="{5A744A9D-6796-431A-9546-61EE33FF08D8}" srcOrd="3" destOrd="0" parTransId="{413A434C-838F-40BC-8AEA-CBBDC0035E06}" sibTransId="{8FA00659-CD5D-44D1-B84E-A1A23B7DAFEC}"/>
    <dgm:cxn modelId="{2009AF1A-7A0B-4BF9-A6A4-70DD459AA0D7}" type="presOf" srcId="{4A12BFF4-5DA1-43E7-A35F-228C1CC8E676}" destId="{BB5C6034-961A-4030-839B-40FA076730A5}" srcOrd="0" destOrd="0" presId="urn:microsoft.com/office/officeart/2005/8/layout/bProcess4"/>
    <dgm:cxn modelId="{3FD669E8-3DFD-4815-BE0A-1CF2477631DE}" srcId="{9B328D98-E5A6-4D27-ACDE-9183DAEBA9C3}" destId="{17C050CB-93F6-4C0E-B02F-0A6EB8E7C068}" srcOrd="8" destOrd="0" parTransId="{B0C8B807-6F6A-4AF4-9144-BB48A1CE50C5}" sibTransId="{5429C98B-893F-400F-86D3-D1AFE83B7534}"/>
    <dgm:cxn modelId="{94DD7E9B-6A9A-4D9E-8A3B-A22985FFD672}" srcId="{9B328D98-E5A6-4D27-ACDE-9183DAEBA9C3}" destId="{FAECF983-BA51-4AF3-9590-6918AB1249D9}" srcOrd="4" destOrd="0" parTransId="{C1EA559D-09B7-426A-A56B-3299533F7E2F}" sibTransId="{9358F226-DF27-4B30-AE6C-E7428EB543AD}"/>
    <dgm:cxn modelId="{4837672F-329E-41FD-B9A4-103F7A8DFC1C}" srcId="{9B328D98-E5A6-4D27-ACDE-9183DAEBA9C3}" destId="{69E52EDC-1526-4C3B-8AA2-DC104FD2E840}" srcOrd="1" destOrd="0" parTransId="{BF91F91F-6CED-4C15-80B4-5E69C5084579}" sibTransId="{86DC5079-009A-4DAB-9494-376BA8A8B0F1}"/>
    <dgm:cxn modelId="{BCD70B0F-F749-4EE7-B3FF-3ED9D9F1E9B2}" type="presParOf" srcId="{07A87555-5176-4A0D-9E42-1F679F3B171F}" destId="{83679EC4-837D-49AD-BBAD-395182FBFD7B}" srcOrd="0" destOrd="0" presId="urn:microsoft.com/office/officeart/2005/8/layout/bProcess4"/>
    <dgm:cxn modelId="{787626E5-4F76-4BC9-8082-03DD17703123}" type="presParOf" srcId="{83679EC4-837D-49AD-BBAD-395182FBFD7B}" destId="{313793F1-6B34-4A5A-88EF-0E421F6F75C5}" srcOrd="0" destOrd="0" presId="urn:microsoft.com/office/officeart/2005/8/layout/bProcess4"/>
    <dgm:cxn modelId="{2CA91D1A-DFE7-4DE5-B3D4-D9CF59278642}" type="presParOf" srcId="{83679EC4-837D-49AD-BBAD-395182FBFD7B}" destId="{BB5C6034-961A-4030-839B-40FA076730A5}" srcOrd="1" destOrd="0" presId="urn:microsoft.com/office/officeart/2005/8/layout/bProcess4"/>
    <dgm:cxn modelId="{A08D81AF-364F-4694-8E7B-94CEEB82FA01}" type="presParOf" srcId="{07A87555-5176-4A0D-9E42-1F679F3B171F}" destId="{04D77CEE-5A6C-4CC8-8B45-DB7E3274BD5D}" srcOrd="1" destOrd="0" presId="urn:microsoft.com/office/officeart/2005/8/layout/bProcess4"/>
    <dgm:cxn modelId="{DFDED1C6-99E5-46BC-A28A-9D9E72AEC7F9}" type="presParOf" srcId="{07A87555-5176-4A0D-9E42-1F679F3B171F}" destId="{AED53252-BA3B-478A-BDE9-5991DEC001A3}" srcOrd="2" destOrd="0" presId="urn:microsoft.com/office/officeart/2005/8/layout/bProcess4"/>
    <dgm:cxn modelId="{1A8445BB-F7C4-4155-B11A-1268056B4D20}" type="presParOf" srcId="{AED53252-BA3B-478A-BDE9-5991DEC001A3}" destId="{573340D3-37BF-4CDD-B7C5-0801F70FF954}" srcOrd="0" destOrd="0" presId="urn:microsoft.com/office/officeart/2005/8/layout/bProcess4"/>
    <dgm:cxn modelId="{D1DA1E75-DC92-4D7D-B1CE-DA828264B18A}" type="presParOf" srcId="{AED53252-BA3B-478A-BDE9-5991DEC001A3}" destId="{5A0C9CAD-5DBD-4FF5-8610-02D451C5135F}" srcOrd="1" destOrd="0" presId="urn:microsoft.com/office/officeart/2005/8/layout/bProcess4"/>
    <dgm:cxn modelId="{B7C3E862-05F6-4D4C-BD70-57676694C76F}" type="presParOf" srcId="{07A87555-5176-4A0D-9E42-1F679F3B171F}" destId="{C2FF66DF-D432-4144-9338-04115C6B71E4}" srcOrd="3" destOrd="0" presId="urn:microsoft.com/office/officeart/2005/8/layout/bProcess4"/>
    <dgm:cxn modelId="{844DE8F4-5E92-48B3-B30F-E39730AF80CF}" type="presParOf" srcId="{07A87555-5176-4A0D-9E42-1F679F3B171F}" destId="{3E70FC5E-CDAA-4D38-B7A1-B69A1F9731FF}" srcOrd="4" destOrd="0" presId="urn:microsoft.com/office/officeart/2005/8/layout/bProcess4"/>
    <dgm:cxn modelId="{DDFEB38C-812B-4AAA-BFB2-196D57FAAF10}" type="presParOf" srcId="{3E70FC5E-CDAA-4D38-B7A1-B69A1F9731FF}" destId="{B1F26497-C086-4EC4-B444-373ABD5FACC3}" srcOrd="0" destOrd="0" presId="urn:microsoft.com/office/officeart/2005/8/layout/bProcess4"/>
    <dgm:cxn modelId="{D79B06FC-3803-439A-8F7D-F792A3AE17BA}" type="presParOf" srcId="{3E70FC5E-CDAA-4D38-B7A1-B69A1F9731FF}" destId="{AD9B01F6-6456-400F-AD62-215CBE0B5AA9}" srcOrd="1" destOrd="0" presId="urn:microsoft.com/office/officeart/2005/8/layout/bProcess4"/>
    <dgm:cxn modelId="{A607756B-F064-43A2-9E53-A22CAD202FE3}" type="presParOf" srcId="{07A87555-5176-4A0D-9E42-1F679F3B171F}" destId="{61A0D9E3-DA93-4942-920F-0A2F9807991B}" srcOrd="5" destOrd="0" presId="urn:microsoft.com/office/officeart/2005/8/layout/bProcess4"/>
    <dgm:cxn modelId="{089CBD4E-4137-4DCE-9422-1BE4D1B10467}" type="presParOf" srcId="{07A87555-5176-4A0D-9E42-1F679F3B171F}" destId="{28A7F9B5-AAF6-4A30-9CCA-1AC8823B9FC7}" srcOrd="6" destOrd="0" presId="urn:microsoft.com/office/officeart/2005/8/layout/bProcess4"/>
    <dgm:cxn modelId="{E3D60E88-8419-4C85-8AFB-4CF3406905DA}" type="presParOf" srcId="{28A7F9B5-AAF6-4A30-9CCA-1AC8823B9FC7}" destId="{1AB2E28C-7D17-4A7C-BF5A-C3913ABEC02C}" srcOrd="0" destOrd="0" presId="urn:microsoft.com/office/officeart/2005/8/layout/bProcess4"/>
    <dgm:cxn modelId="{876FCA67-DF18-41A3-BA41-B1CBFF7CF577}" type="presParOf" srcId="{28A7F9B5-AAF6-4A30-9CCA-1AC8823B9FC7}" destId="{1B5390E8-C20D-4800-8627-EA16720CB5BA}" srcOrd="1" destOrd="0" presId="urn:microsoft.com/office/officeart/2005/8/layout/bProcess4"/>
    <dgm:cxn modelId="{7BFF1117-94D3-4C1B-A1B3-C73CFA92E1F9}" type="presParOf" srcId="{07A87555-5176-4A0D-9E42-1F679F3B171F}" destId="{F1337A37-2435-434D-8A84-EEB553EC5CC9}" srcOrd="7" destOrd="0" presId="urn:microsoft.com/office/officeart/2005/8/layout/bProcess4"/>
    <dgm:cxn modelId="{B9904791-0FA0-4B3C-AD5B-6E560D798575}" type="presParOf" srcId="{07A87555-5176-4A0D-9E42-1F679F3B171F}" destId="{BE05ED3A-C552-4420-9380-DC7D3ED6922E}" srcOrd="8" destOrd="0" presId="urn:microsoft.com/office/officeart/2005/8/layout/bProcess4"/>
    <dgm:cxn modelId="{388ADFD3-0A95-4D82-821B-1C45725A5919}" type="presParOf" srcId="{BE05ED3A-C552-4420-9380-DC7D3ED6922E}" destId="{AE906E33-53EB-412C-82DC-EEE7E43B0549}" srcOrd="0" destOrd="0" presId="urn:microsoft.com/office/officeart/2005/8/layout/bProcess4"/>
    <dgm:cxn modelId="{5EA329B4-1E25-466D-A6B2-F5C31B22967D}" type="presParOf" srcId="{BE05ED3A-C552-4420-9380-DC7D3ED6922E}" destId="{6E7BFD83-B8F2-482D-B3F3-18F664616103}" srcOrd="1" destOrd="0" presId="urn:microsoft.com/office/officeart/2005/8/layout/bProcess4"/>
    <dgm:cxn modelId="{09C9EDEE-64B7-425C-A33D-082ACE061F76}" type="presParOf" srcId="{07A87555-5176-4A0D-9E42-1F679F3B171F}" destId="{6D042523-25DC-4A61-834F-994BBA5A3CF7}" srcOrd="9" destOrd="0" presId="urn:microsoft.com/office/officeart/2005/8/layout/bProcess4"/>
    <dgm:cxn modelId="{C4A40A0E-C268-455A-9A74-8CDA4348DEF8}" type="presParOf" srcId="{07A87555-5176-4A0D-9E42-1F679F3B171F}" destId="{5AF96A63-2AF2-47C8-8934-DD03FC6302D4}" srcOrd="10" destOrd="0" presId="urn:microsoft.com/office/officeart/2005/8/layout/bProcess4"/>
    <dgm:cxn modelId="{EF99745F-5C55-40CD-8B02-60AC4C3771EE}" type="presParOf" srcId="{5AF96A63-2AF2-47C8-8934-DD03FC6302D4}" destId="{906E32BA-86E6-4024-AD18-ADE390A8FB6F}" srcOrd="0" destOrd="0" presId="urn:microsoft.com/office/officeart/2005/8/layout/bProcess4"/>
    <dgm:cxn modelId="{97814838-7163-4F72-85AF-D957BB6CA1C5}" type="presParOf" srcId="{5AF96A63-2AF2-47C8-8934-DD03FC6302D4}" destId="{390F04B1-9822-4B93-9B1C-2E4D4ECC0558}" srcOrd="1" destOrd="0" presId="urn:microsoft.com/office/officeart/2005/8/layout/bProcess4"/>
    <dgm:cxn modelId="{BFF7438E-07C8-47A3-B710-AAFEF41E0BDD}" type="presParOf" srcId="{07A87555-5176-4A0D-9E42-1F679F3B171F}" destId="{20D5CD69-C589-4AAC-8C42-4A69E7153F2C}" srcOrd="11" destOrd="0" presId="urn:microsoft.com/office/officeart/2005/8/layout/bProcess4"/>
    <dgm:cxn modelId="{ED4CDB26-B3F2-4C8A-8763-1861FB2FDFCE}" type="presParOf" srcId="{07A87555-5176-4A0D-9E42-1F679F3B171F}" destId="{601B703F-81CE-478F-A326-1A40D8887AAC}" srcOrd="12" destOrd="0" presId="urn:microsoft.com/office/officeart/2005/8/layout/bProcess4"/>
    <dgm:cxn modelId="{C16F497F-4273-454A-8EC3-0446DEB88237}" type="presParOf" srcId="{601B703F-81CE-478F-A326-1A40D8887AAC}" destId="{5A0FDDC2-051F-4F0F-AC1F-ACEB9DD9BDE2}" srcOrd="0" destOrd="0" presId="urn:microsoft.com/office/officeart/2005/8/layout/bProcess4"/>
    <dgm:cxn modelId="{C1D22174-08DD-4D71-861C-284F6EB8ED1C}" type="presParOf" srcId="{601B703F-81CE-478F-A326-1A40D8887AAC}" destId="{A7DB39C1-B33D-43C8-A465-C00D5D0F6DED}" srcOrd="1" destOrd="0" presId="urn:microsoft.com/office/officeart/2005/8/layout/bProcess4"/>
    <dgm:cxn modelId="{FB3494B9-9CB7-4003-8FC4-16DF6B8907BA}" type="presParOf" srcId="{07A87555-5176-4A0D-9E42-1F679F3B171F}" destId="{B93134D9-9222-4A2C-86DD-B525262BE161}" srcOrd="13" destOrd="0" presId="urn:microsoft.com/office/officeart/2005/8/layout/bProcess4"/>
    <dgm:cxn modelId="{360A3100-3DDC-4590-9568-F4FA730AD394}" type="presParOf" srcId="{07A87555-5176-4A0D-9E42-1F679F3B171F}" destId="{9EC92F4E-F4A7-4793-89E7-A3EB1FC844A1}" srcOrd="14" destOrd="0" presId="urn:microsoft.com/office/officeart/2005/8/layout/bProcess4"/>
    <dgm:cxn modelId="{07C10B72-27C0-409B-A46B-5799D3849C06}" type="presParOf" srcId="{9EC92F4E-F4A7-4793-89E7-A3EB1FC844A1}" destId="{A22520F1-219F-485F-A42C-07FC81428283}" srcOrd="0" destOrd="0" presId="urn:microsoft.com/office/officeart/2005/8/layout/bProcess4"/>
    <dgm:cxn modelId="{020D0683-0F29-4E22-BAAE-90EEA46747F2}" type="presParOf" srcId="{9EC92F4E-F4A7-4793-89E7-A3EB1FC844A1}" destId="{D95A052B-4F08-410E-BB40-A2741594DCC9}" srcOrd="1" destOrd="0" presId="urn:microsoft.com/office/officeart/2005/8/layout/bProcess4"/>
    <dgm:cxn modelId="{2D778678-8B13-46FD-99B3-1EDBC39AFF58}" type="presParOf" srcId="{07A87555-5176-4A0D-9E42-1F679F3B171F}" destId="{C47E0CD9-EFF1-4095-96B9-E99C746BE2C3}" srcOrd="15" destOrd="0" presId="urn:microsoft.com/office/officeart/2005/8/layout/bProcess4"/>
    <dgm:cxn modelId="{515A6C07-C052-4A02-A82C-C2CC470EEE2E}" type="presParOf" srcId="{07A87555-5176-4A0D-9E42-1F679F3B171F}" destId="{916CBFE6-15FE-42C6-BAC1-6638DBDA17A9}" srcOrd="16" destOrd="0" presId="urn:microsoft.com/office/officeart/2005/8/layout/bProcess4"/>
    <dgm:cxn modelId="{E466C9DC-AF0C-4CFF-9CA4-4755DB9A3D29}" type="presParOf" srcId="{916CBFE6-15FE-42C6-BAC1-6638DBDA17A9}" destId="{192D77E1-ABB6-42B1-A7A3-3FC5B7831639}" srcOrd="0" destOrd="0" presId="urn:microsoft.com/office/officeart/2005/8/layout/bProcess4"/>
    <dgm:cxn modelId="{F4F13C48-D6DF-45AD-AA24-C1ECA21E8D4A}" type="presParOf" srcId="{916CBFE6-15FE-42C6-BAC1-6638DBDA17A9}" destId="{E5B64FBB-C2E7-4CEC-961E-E6671AFDBF5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BBAF7A4-320A-4AE4-BA2F-6DCCD952E1F9}" type="doc">
      <dgm:prSet loTypeId="urn:microsoft.com/office/officeart/2005/8/layout/bProcess3" loCatId="process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4131897C-C7EE-467B-A8A6-C67ADF80B48A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1.  Отбор кандидатов на занятие должности</a:t>
          </a:r>
          <a:endParaRPr lang="ru-RU" b="1" dirty="0">
            <a:solidFill>
              <a:schemeClr val="tx1"/>
            </a:solidFill>
          </a:endParaRPr>
        </a:p>
      </dgm:t>
    </dgm:pt>
    <dgm:pt modelId="{5B3A8E86-6AA5-4002-A3E0-B18A9F59E5CC}" type="parTrans" cxnId="{1ABC4B94-4560-4F80-B1E7-5E0F4B6934E3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6F840306-4CE7-43E6-9238-B6DEDD8B8F84}" type="sibTrans" cxnId="{1ABC4B94-4560-4F80-B1E7-5E0F4B6934E3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F942E0F5-D316-4151-9603-79DC373015FC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2.  Предварительная отборочная беседа</a:t>
          </a:r>
          <a:endParaRPr lang="ru-RU" b="1" dirty="0">
            <a:solidFill>
              <a:schemeClr val="tx1"/>
            </a:solidFill>
          </a:endParaRPr>
        </a:p>
      </dgm:t>
    </dgm:pt>
    <dgm:pt modelId="{A50C0C26-AFF2-49FD-BCDA-A18A96718E26}" type="parTrans" cxnId="{644396EF-1DAB-4A87-A270-637DD761FE67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CF5446E9-6FC3-4A72-A3E4-DC57F1287AEA}" type="sibTrans" cxnId="{644396EF-1DAB-4A87-A270-637DD761FE67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553DE18A-D76C-49B6-AD58-BF34D11D2866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3.  Заполнение бланка заявления и анкеты </a:t>
          </a:r>
          <a:endParaRPr lang="ru-RU" b="1" dirty="0">
            <a:solidFill>
              <a:schemeClr val="tx1"/>
            </a:solidFill>
          </a:endParaRPr>
        </a:p>
      </dgm:t>
    </dgm:pt>
    <dgm:pt modelId="{2F90EEDF-EC7C-437C-8664-28221CEF9E0D}" type="parTrans" cxnId="{9FC0FF26-74F6-4168-A559-A4CE2698A887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C73CB1FD-B5B9-4559-8799-2CB1E4FC68E9}" type="sibTrans" cxnId="{9FC0FF26-74F6-4168-A559-A4CE2698A887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CD04E313-E4A9-42A9-8AC0-20C7262D356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4.  Беседа по найму</a:t>
          </a:r>
          <a:endParaRPr lang="ru-RU" b="1" dirty="0">
            <a:solidFill>
              <a:schemeClr val="tx1"/>
            </a:solidFill>
          </a:endParaRPr>
        </a:p>
      </dgm:t>
    </dgm:pt>
    <dgm:pt modelId="{44D928AC-CC1C-45EC-91FF-706D003BD771}" type="parTrans" cxnId="{7BF98ECC-6ED1-4CDD-9813-47FFD93AE730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A1AA6F11-2B1A-4CEF-9E6D-2199EBAB204E}" type="sibTrans" cxnId="{7BF98ECC-6ED1-4CDD-9813-47FFD93AE730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2765A5A6-986D-481F-8CF7-61AA4FDD6A4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5.  Тестирование</a:t>
          </a:r>
          <a:endParaRPr lang="ru-RU" b="1" dirty="0">
            <a:solidFill>
              <a:schemeClr val="tx1"/>
            </a:solidFill>
          </a:endParaRPr>
        </a:p>
      </dgm:t>
    </dgm:pt>
    <dgm:pt modelId="{23B546C8-2E60-42C6-9FDA-43D60B1D7144}" type="parTrans" cxnId="{E828960E-61D3-473D-954E-5EDACB588279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300F4AB6-EA28-42DA-B113-B41ECAB9A321}" type="sibTrans" cxnId="{E828960E-61D3-473D-954E-5EDACB588279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60913F0E-2B85-4C81-AA8C-6AD7DD8D37C1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8.  Принятие предложения о приеме</a:t>
          </a:r>
          <a:endParaRPr lang="ru-RU" b="1" dirty="0">
            <a:solidFill>
              <a:schemeClr val="tx1"/>
            </a:solidFill>
          </a:endParaRPr>
        </a:p>
      </dgm:t>
    </dgm:pt>
    <dgm:pt modelId="{A53F4039-AD70-4086-A8CA-69BFD4771181}" type="parTrans" cxnId="{B4A59AC6-CB46-44B5-B258-EE73BDCD3E43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7F9ADBF4-74E5-4161-B9AD-DE19146A1A81}" type="sibTrans" cxnId="{B4A59AC6-CB46-44B5-B258-EE73BDCD3E43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7B198427-EED2-4648-BADD-CCB7DC62E516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6.  Проверка рекомендаций и послужного списка</a:t>
          </a:r>
          <a:endParaRPr lang="ru-RU" b="1" dirty="0">
            <a:solidFill>
              <a:schemeClr val="tx1"/>
            </a:solidFill>
          </a:endParaRPr>
        </a:p>
      </dgm:t>
    </dgm:pt>
    <dgm:pt modelId="{7F4A50A9-AE38-4F82-90D0-ABA160F8F360}" type="parTrans" cxnId="{221C749D-59F6-428E-8D01-FA147137F67E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E4DDBC27-995D-455A-B07A-D5FFAE22B801}" type="sibTrans" cxnId="{221C749D-59F6-428E-8D01-FA147137F67E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E60B426B-C522-4100-8A90-CE586E93D0F1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7.  Медицинский осмотр</a:t>
          </a:r>
          <a:endParaRPr lang="ru-RU" b="1" dirty="0">
            <a:solidFill>
              <a:schemeClr val="tx1"/>
            </a:solidFill>
          </a:endParaRPr>
        </a:p>
      </dgm:t>
    </dgm:pt>
    <dgm:pt modelId="{7F7C396C-CB85-422F-83A7-EA16A3B7F4E6}" type="parTrans" cxnId="{26E72094-3193-4B0E-8E33-B10DDA430222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A2E2D191-AD1C-4A21-9236-4AC352D5315D}" type="sibTrans" cxnId="{26E72094-3193-4B0E-8E33-B10DDA430222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F2DE6A3F-6E73-4CDE-A241-3D1231EE7D23}" type="pres">
      <dgm:prSet presAssocID="{FBBAF7A4-320A-4AE4-BA2F-6DCCD952E1F9}" presName="Name0" presStyleCnt="0">
        <dgm:presLayoutVars>
          <dgm:dir/>
          <dgm:resizeHandles val="exact"/>
        </dgm:presLayoutVars>
      </dgm:prSet>
      <dgm:spPr/>
    </dgm:pt>
    <dgm:pt modelId="{41E2C154-148F-4AC3-8EA2-3C3B6DE460DE}" type="pres">
      <dgm:prSet presAssocID="{4131897C-C7EE-467B-A8A6-C67ADF80B48A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B78FC6-490D-4B4A-BBE1-7297943902AC}" type="pres">
      <dgm:prSet presAssocID="{6F840306-4CE7-43E6-9238-B6DEDD8B8F84}" presName="sibTrans" presStyleLbl="sibTrans1D1" presStyleIdx="0" presStyleCnt="7"/>
      <dgm:spPr/>
    </dgm:pt>
    <dgm:pt modelId="{09627E3D-3432-4818-BFE5-4635A431CE51}" type="pres">
      <dgm:prSet presAssocID="{6F840306-4CE7-43E6-9238-B6DEDD8B8F84}" presName="connectorText" presStyleLbl="sibTrans1D1" presStyleIdx="0" presStyleCnt="7"/>
      <dgm:spPr/>
    </dgm:pt>
    <dgm:pt modelId="{03772492-0A3A-4554-8AAF-1E622D11FB1C}" type="pres">
      <dgm:prSet presAssocID="{F942E0F5-D316-4151-9603-79DC373015FC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422A9-4982-4305-833F-1A9634B590D2}" type="pres">
      <dgm:prSet presAssocID="{CF5446E9-6FC3-4A72-A3E4-DC57F1287AEA}" presName="sibTrans" presStyleLbl="sibTrans1D1" presStyleIdx="1" presStyleCnt="7"/>
      <dgm:spPr/>
    </dgm:pt>
    <dgm:pt modelId="{A0AD4C44-84C0-4BF0-8CF8-8E49B51E0AE0}" type="pres">
      <dgm:prSet presAssocID="{CF5446E9-6FC3-4A72-A3E4-DC57F1287AEA}" presName="connectorText" presStyleLbl="sibTrans1D1" presStyleIdx="1" presStyleCnt="7"/>
      <dgm:spPr/>
    </dgm:pt>
    <dgm:pt modelId="{BBF7D491-060B-4229-A514-7B32854D8C5D}" type="pres">
      <dgm:prSet presAssocID="{553DE18A-D76C-49B6-AD58-BF34D11D286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ECAFB2-F5ED-42DA-8DF1-5AF460C4FDF7}" type="pres">
      <dgm:prSet presAssocID="{C73CB1FD-B5B9-4559-8799-2CB1E4FC68E9}" presName="sibTrans" presStyleLbl="sibTrans1D1" presStyleIdx="2" presStyleCnt="7"/>
      <dgm:spPr/>
    </dgm:pt>
    <dgm:pt modelId="{B6C2C176-568A-44BE-9986-8E84DAEFB649}" type="pres">
      <dgm:prSet presAssocID="{C73CB1FD-B5B9-4559-8799-2CB1E4FC68E9}" presName="connectorText" presStyleLbl="sibTrans1D1" presStyleIdx="2" presStyleCnt="7"/>
      <dgm:spPr/>
    </dgm:pt>
    <dgm:pt modelId="{BAB1A7B4-0866-45BA-ADC4-31FE21E7B520}" type="pres">
      <dgm:prSet presAssocID="{CD04E313-E4A9-42A9-8AC0-20C7262D356E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9A37B1-F7D0-490A-BA89-1EA0CCEE7E15}" type="pres">
      <dgm:prSet presAssocID="{A1AA6F11-2B1A-4CEF-9E6D-2199EBAB204E}" presName="sibTrans" presStyleLbl="sibTrans1D1" presStyleIdx="3" presStyleCnt="7"/>
      <dgm:spPr/>
    </dgm:pt>
    <dgm:pt modelId="{5C286FE6-2AA9-4DE6-B217-5B4719F8FF5F}" type="pres">
      <dgm:prSet presAssocID="{A1AA6F11-2B1A-4CEF-9E6D-2199EBAB204E}" presName="connectorText" presStyleLbl="sibTrans1D1" presStyleIdx="3" presStyleCnt="7"/>
      <dgm:spPr/>
    </dgm:pt>
    <dgm:pt modelId="{C3956664-BFF8-4A6E-A5CC-6DB0D13DDA53}" type="pres">
      <dgm:prSet presAssocID="{2765A5A6-986D-481F-8CF7-61AA4FDD6A4E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07D0A-EEC0-4CC5-AFE2-D659B741C94C}" type="pres">
      <dgm:prSet presAssocID="{300F4AB6-EA28-42DA-B113-B41ECAB9A321}" presName="sibTrans" presStyleLbl="sibTrans1D1" presStyleIdx="4" presStyleCnt="7"/>
      <dgm:spPr/>
    </dgm:pt>
    <dgm:pt modelId="{A990C1B8-E451-4AF2-BBD0-0FBD119522A3}" type="pres">
      <dgm:prSet presAssocID="{300F4AB6-EA28-42DA-B113-B41ECAB9A321}" presName="connectorText" presStyleLbl="sibTrans1D1" presStyleIdx="4" presStyleCnt="7"/>
      <dgm:spPr/>
    </dgm:pt>
    <dgm:pt modelId="{DA50C783-A711-4013-8FF8-D5C894FEE1AD}" type="pres">
      <dgm:prSet presAssocID="{7B198427-EED2-4648-BADD-CCB7DC62E51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63F82F-F81F-4D49-9010-81D3D04DE273}" type="pres">
      <dgm:prSet presAssocID="{E4DDBC27-995D-455A-B07A-D5FFAE22B801}" presName="sibTrans" presStyleLbl="sibTrans1D1" presStyleIdx="5" presStyleCnt="7"/>
      <dgm:spPr/>
    </dgm:pt>
    <dgm:pt modelId="{A68F7610-CFFF-4110-8A3E-670FCB03E9AD}" type="pres">
      <dgm:prSet presAssocID="{E4DDBC27-995D-455A-B07A-D5FFAE22B801}" presName="connectorText" presStyleLbl="sibTrans1D1" presStyleIdx="5" presStyleCnt="7"/>
      <dgm:spPr/>
    </dgm:pt>
    <dgm:pt modelId="{A6DEE223-8A5E-4374-94E5-14C0E29FDA89}" type="pres">
      <dgm:prSet presAssocID="{E60B426B-C522-4100-8A90-CE586E93D0F1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0F866B-E99C-41F0-B740-C69E4CC91291}" type="pres">
      <dgm:prSet presAssocID="{A2E2D191-AD1C-4A21-9236-4AC352D5315D}" presName="sibTrans" presStyleLbl="sibTrans1D1" presStyleIdx="6" presStyleCnt="7"/>
      <dgm:spPr/>
    </dgm:pt>
    <dgm:pt modelId="{2F3AB853-EB31-4A54-81D6-7A1CBEBD9D21}" type="pres">
      <dgm:prSet presAssocID="{A2E2D191-AD1C-4A21-9236-4AC352D5315D}" presName="connectorText" presStyleLbl="sibTrans1D1" presStyleIdx="6" presStyleCnt="7"/>
      <dgm:spPr/>
    </dgm:pt>
    <dgm:pt modelId="{BD5F7FB9-A9B5-4F55-9C2F-D37DD6CB6557}" type="pres">
      <dgm:prSet presAssocID="{60913F0E-2B85-4C81-AA8C-6AD7DD8D37C1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959C82-C105-44B2-9F43-C3F8120AE661}" type="presOf" srcId="{300F4AB6-EA28-42DA-B113-B41ECAB9A321}" destId="{A990C1B8-E451-4AF2-BBD0-0FBD119522A3}" srcOrd="1" destOrd="0" presId="urn:microsoft.com/office/officeart/2005/8/layout/bProcess3"/>
    <dgm:cxn modelId="{B4A59AC6-CB46-44B5-B258-EE73BDCD3E43}" srcId="{FBBAF7A4-320A-4AE4-BA2F-6DCCD952E1F9}" destId="{60913F0E-2B85-4C81-AA8C-6AD7DD8D37C1}" srcOrd="7" destOrd="0" parTransId="{A53F4039-AD70-4086-A8CA-69BFD4771181}" sibTransId="{7F9ADBF4-74E5-4161-B9AD-DE19146A1A81}"/>
    <dgm:cxn modelId="{4698F096-B1A3-4109-A04F-334FF702D582}" type="presOf" srcId="{FBBAF7A4-320A-4AE4-BA2F-6DCCD952E1F9}" destId="{F2DE6A3F-6E73-4CDE-A241-3D1231EE7D23}" srcOrd="0" destOrd="0" presId="urn:microsoft.com/office/officeart/2005/8/layout/bProcess3"/>
    <dgm:cxn modelId="{0C692A64-7A12-4D60-BBED-3F0CD93243AB}" type="presOf" srcId="{CD04E313-E4A9-42A9-8AC0-20C7262D356E}" destId="{BAB1A7B4-0866-45BA-ADC4-31FE21E7B520}" srcOrd="0" destOrd="0" presId="urn:microsoft.com/office/officeart/2005/8/layout/bProcess3"/>
    <dgm:cxn modelId="{FBA0456A-060D-48C4-B4F5-264C73F69439}" type="presOf" srcId="{A2E2D191-AD1C-4A21-9236-4AC352D5315D}" destId="{2F3AB853-EB31-4A54-81D6-7A1CBEBD9D21}" srcOrd="1" destOrd="0" presId="urn:microsoft.com/office/officeart/2005/8/layout/bProcess3"/>
    <dgm:cxn modelId="{9237A40D-8F88-42A9-BC5E-88D09345F424}" type="presOf" srcId="{6F840306-4CE7-43E6-9238-B6DEDD8B8F84}" destId="{63B78FC6-490D-4B4A-BBE1-7297943902AC}" srcOrd="0" destOrd="0" presId="urn:microsoft.com/office/officeart/2005/8/layout/bProcess3"/>
    <dgm:cxn modelId="{7BC126FD-7EA9-4C12-9BF6-A88AD494967A}" type="presOf" srcId="{E4DDBC27-995D-455A-B07A-D5FFAE22B801}" destId="{FB63F82F-F81F-4D49-9010-81D3D04DE273}" srcOrd="0" destOrd="0" presId="urn:microsoft.com/office/officeart/2005/8/layout/bProcess3"/>
    <dgm:cxn modelId="{E60278FE-20DC-4AB1-98FA-A43174E51D21}" type="presOf" srcId="{E4DDBC27-995D-455A-B07A-D5FFAE22B801}" destId="{A68F7610-CFFF-4110-8A3E-670FCB03E9AD}" srcOrd="1" destOrd="0" presId="urn:microsoft.com/office/officeart/2005/8/layout/bProcess3"/>
    <dgm:cxn modelId="{E828960E-61D3-473D-954E-5EDACB588279}" srcId="{FBBAF7A4-320A-4AE4-BA2F-6DCCD952E1F9}" destId="{2765A5A6-986D-481F-8CF7-61AA4FDD6A4E}" srcOrd="4" destOrd="0" parTransId="{23B546C8-2E60-42C6-9FDA-43D60B1D7144}" sibTransId="{300F4AB6-EA28-42DA-B113-B41ECAB9A321}"/>
    <dgm:cxn modelId="{26E72094-3193-4B0E-8E33-B10DDA430222}" srcId="{FBBAF7A4-320A-4AE4-BA2F-6DCCD952E1F9}" destId="{E60B426B-C522-4100-8A90-CE586E93D0F1}" srcOrd="6" destOrd="0" parTransId="{7F7C396C-CB85-422F-83A7-EA16A3B7F4E6}" sibTransId="{A2E2D191-AD1C-4A21-9236-4AC352D5315D}"/>
    <dgm:cxn modelId="{8036D82D-94FB-439E-A959-4FD9B001FB59}" type="presOf" srcId="{F942E0F5-D316-4151-9603-79DC373015FC}" destId="{03772492-0A3A-4554-8AAF-1E622D11FB1C}" srcOrd="0" destOrd="0" presId="urn:microsoft.com/office/officeart/2005/8/layout/bProcess3"/>
    <dgm:cxn modelId="{9A93D93D-9485-4058-9F0B-7C7FBD66105D}" type="presOf" srcId="{7B198427-EED2-4648-BADD-CCB7DC62E516}" destId="{DA50C783-A711-4013-8FF8-D5C894FEE1AD}" srcOrd="0" destOrd="0" presId="urn:microsoft.com/office/officeart/2005/8/layout/bProcess3"/>
    <dgm:cxn modelId="{B320CA63-61DF-4327-9340-191078C74F23}" type="presOf" srcId="{300F4AB6-EA28-42DA-B113-B41ECAB9A321}" destId="{B7C07D0A-EEC0-4CC5-AFE2-D659B741C94C}" srcOrd="0" destOrd="0" presId="urn:microsoft.com/office/officeart/2005/8/layout/bProcess3"/>
    <dgm:cxn modelId="{748F1393-0367-45D9-9812-B7AD9574590F}" type="presOf" srcId="{A1AA6F11-2B1A-4CEF-9E6D-2199EBAB204E}" destId="{5C286FE6-2AA9-4DE6-B217-5B4719F8FF5F}" srcOrd="1" destOrd="0" presId="urn:microsoft.com/office/officeart/2005/8/layout/bProcess3"/>
    <dgm:cxn modelId="{221C749D-59F6-428E-8D01-FA147137F67E}" srcId="{FBBAF7A4-320A-4AE4-BA2F-6DCCD952E1F9}" destId="{7B198427-EED2-4648-BADD-CCB7DC62E516}" srcOrd="5" destOrd="0" parTransId="{7F4A50A9-AE38-4F82-90D0-ABA160F8F360}" sibTransId="{E4DDBC27-995D-455A-B07A-D5FFAE22B801}"/>
    <dgm:cxn modelId="{11528F6E-A674-472D-BBE0-F50A9B39243A}" type="presOf" srcId="{2765A5A6-986D-481F-8CF7-61AA4FDD6A4E}" destId="{C3956664-BFF8-4A6E-A5CC-6DB0D13DDA53}" srcOrd="0" destOrd="0" presId="urn:microsoft.com/office/officeart/2005/8/layout/bProcess3"/>
    <dgm:cxn modelId="{E2569C3B-5B5F-4861-BB45-C0B52BE35C71}" type="presOf" srcId="{A1AA6F11-2B1A-4CEF-9E6D-2199EBAB204E}" destId="{FF9A37B1-F7D0-490A-BA89-1EA0CCEE7E15}" srcOrd="0" destOrd="0" presId="urn:microsoft.com/office/officeart/2005/8/layout/bProcess3"/>
    <dgm:cxn modelId="{1ABC4B94-4560-4F80-B1E7-5E0F4B6934E3}" srcId="{FBBAF7A4-320A-4AE4-BA2F-6DCCD952E1F9}" destId="{4131897C-C7EE-467B-A8A6-C67ADF80B48A}" srcOrd="0" destOrd="0" parTransId="{5B3A8E86-6AA5-4002-A3E0-B18A9F59E5CC}" sibTransId="{6F840306-4CE7-43E6-9238-B6DEDD8B8F84}"/>
    <dgm:cxn modelId="{72718C48-2951-49EF-80F5-EE3A2B07C074}" type="presOf" srcId="{6F840306-4CE7-43E6-9238-B6DEDD8B8F84}" destId="{09627E3D-3432-4818-BFE5-4635A431CE51}" srcOrd="1" destOrd="0" presId="urn:microsoft.com/office/officeart/2005/8/layout/bProcess3"/>
    <dgm:cxn modelId="{BF1F3132-E857-4B98-A656-77A2B8D59A80}" type="presOf" srcId="{4131897C-C7EE-467B-A8A6-C67ADF80B48A}" destId="{41E2C154-148F-4AC3-8EA2-3C3B6DE460DE}" srcOrd="0" destOrd="0" presId="urn:microsoft.com/office/officeart/2005/8/layout/bProcess3"/>
    <dgm:cxn modelId="{2F5B90E8-E5CA-4952-A52D-AF24B2EC3057}" type="presOf" srcId="{CF5446E9-6FC3-4A72-A3E4-DC57F1287AEA}" destId="{A0AD4C44-84C0-4BF0-8CF8-8E49B51E0AE0}" srcOrd="1" destOrd="0" presId="urn:microsoft.com/office/officeart/2005/8/layout/bProcess3"/>
    <dgm:cxn modelId="{644396EF-1DAB-4A87-A270-637DD761FE67}" srcId="{FBBAF7A4-320A-4AE4-BA2F-6DCCD952E1F9}" destId="{F942E0F5-D316-4151-9603-79DC373015FC}" srcOrd="1" destOrd="0" parTransId="{A50C0C26-AFF2-49FD-BCDA-A18A96718E26}" sibTransId="{CF5446E9-6FC3-4A72-A3E4-DC57F1287AEA}"/>
    <dgm:cxn modelId="{74AF516C-2E91-42FF-9869-1792D5D8EF6A}" type="presOf" srcId="{C73CB1FD-B5B9-4559-8799-2CB1E4FC68E9}" destId="{B6C2C176-568A-44BE-9986-8E84DAEFB649}" srcOrd="1" destOrd="0" presId="urn:microsoft.com/office/officeart/2005/8/layout/bProcess3"/>
    <dgm:cxn modelId="{B1F9C8B4-B5A8-4979-B3A3-44ACC0954332}" type="presOf" srcId="{60913F0E-2B85-4C81-AA8C-6AD7DD8D37C1}" destId="{BD5F7FB9-A9B5-4F55-9C2F-D37DD6CB6557}" srcOrd="0" destOrd="0" presId="urn:microsoft.com/office/officeart/2005/8/layout/bProcess3"/>
    <dgm:cxn modelId="{BA8EEBB4-EBE6-4CC8-8BDA-12B6E2B18452}" type="presOf" srcId="{CF5446E9-6FC3-4A72-A3E4-DC57F1287AEA}" destId="{808422A9-4982-4305-833F-1A9634B590D2}" srcOrd="0" destOrd="0" presId="urn:microsoft.com/office/officeart/2005/8/layout/bProcess3"/>
    <dgm:cxn modelId="{7BF98ECC-6ED1-4CDD-9813-47FFD93AE730}" srcId="{FBBAF7A4-320A-4AE4-BA2F-6DCCD952E1F9}" destId="{CD04E313-E4A9-42A9-8AC0-20C7262D356E}" srcOrd="3" destOrd="0" parTransId="{44D928AC-CC1C-45EC-91FF-706D003BD771}" sibTransId="{A1AA6F11-2B1A-4CEF-9E6D-2199EBAB204E}"/>
    <dgm:cxn modelId="{40B77500-431E-49F4-BD36-91A5BDAE5AB9}" type="presOf" srcId="{E60B426B-C522-4100-8A90-CE586E93D0F1}" destId="{A6DEE223-8A5E-4374-94E5-14C0E29FDA89}" srcOrd="0" destOrd="0" presId="urn:microsoft.com/office/officeart/2005/8/layout/bProcess3"/>
    <dgm:cxn modelId="{55D251FE-B7EB-4191-BF3E-67D25F2DDE98}" type="presOf" srcId="{C73CB1FD-B5B9-4559-8799-2CB1E4FC68E9}" destId="{5BECAFB2-F5ED-42DA-8DF1-5AF460C4FDF7}" srcOrd="0" destOrd="0" presId="urn:microsoft.com/office/officeart/2005/8/layout/bProcess3"/>
    <dgm:cxn modelId="{B9DF490F-4B2B-4B09-A4E0-8B55E0E5EEBA}" type="presOf" srcId="{553DE18A-D76C-49B6-AD58-BF34D11D2866}" destId="{BBF7D491-060B-4229-A514-7B32854D8C5D}" srcOrd="0" destOrd="0" presId="urn:microsoft.com/office/officeart/2005/8/layout/bProcess3"/>
    <dgm:cxn modelId="{451F2C2E-97AE-4199-A009-AD8622AB2366}" type="presOf" srcId="{A2E2D191-AD1C-4A21-9236-4AC352D5315D}" destId="{4F0F866B-E99C-41F0-B740-C69E4CC91291}" srcOrd="0" destOrd="0" presId="urn:microsoft.com/office/officeart/2005/8/layout/bProcess3"/>
    <dgm:cxn modelId="{9FC0FF26-74F6-4168-A559-A4CE2698A887}" srcId="{FBBAF7A4-320A-4AE4-BA2F-6DCCD952E1F9}" destId="{553DE18A-D76C-49B6-AD58-BF34D11D2866}" srcOrd="2" destOrd="0" parTransId="{2F90EEDF-EC7C-437C-8664-28221CEF9E0D}" sibTransId="{C73CB1FD-B5B9-4559-8799-2CB1E4FC68E9}"/>
    <dgm:cxn modelId="{108A9F93-B7F4-418E-943B-98A80F9EF8E7}" type="presParOf" srcId="{F2DE6A3F-6E73-4CDE-A241-3D1231EE7D23}" destId="{41E2C154-148F-4AC3-8EA2-3C3B6DE460DE}" srcOrd="0" destOrd="0" presId="urn:microsoft.com/office/officeart/2005/8/layout/bProcess3"/>
    <dgm:cxn modelId="{BBC29333-9C3B-4DCD-8F1D-380B2A51F712}" type="presParOf" srcId="{F2DE6A3F-6E73-4CDE-A241-3D1231EE7D23}" destId="{63B78FC6-490D-4B4A-BBE1-7297943902AC}" srcOrd="1" destOrd="0" presId="urn:microsoft.com/office/officeart/2005/8/layout/bProcess3"/>
    <dgm:cxn modelId="{E1B92947-E614-42A6-B532-EC9F2B4A2651}" type="presParOf" srcId="{63B78FC6-490D-4B4A-BBE1-7297943902AC}" destId="{09627E3D-3432-4818-BFE5-4635A431CE51}" srcOrd="0" destOrd="0" presId="urn:microsoft.com/office/officeart/2005/8/layout/bProcess3"/>
    <dgm:cxn modelId="{B9535655-3B39-4331-97DA-BC055B1797D6}" type="presParOf" srcId="{F2DE6A3F-6E73-4CDE-A241-3D1231EE7D23}" destId="{03772492-0A3A-4554-8AAF-1E622D11FB1C}" srcOrd="2" destOrd="0" presId="urn:microsoft.com/office/officeart/2005/8/layout/bProcess3"/>
    <dgm:cxn modelId="{4A624BB8-359C-469D-A92D-0D9674F81672}" type="presParOf" srcId="{F2DE6A3F-6E73-4CDE-A241-3D1231EE7D23}" destId="{808422A9-4982-4305-833F-1A9634B590D2}" srcOrd="3" destOrd="0" presId="urn:microsoft.com/office/officeart/2005/8/layout/bProcess3"/>
    <dgm:cxn modelId="{57BAA8F2-5570-4A8B-AF2A-DE4747C3F519}" type="presParOf" srcId="{808422A9-4982-4305-833F-1A9634B590D2}" destId="{A0AD4C44-84C0-4BF0-8CF8-8E49B51E0AE0}" srcOrd="0" destOrd="0" presId="urn:microsoft.com/office/officeart/2005/8/layout/bProcess3"/>
    <dgm:cxn modelId="{C69D565E-F675-43AE-B9A6-C23394B8D37D}" type="presParOf" srcId="{F2DE6A3F-6E73-4CDE-A241-3D1231EE7D23}" destId="{BBF7D491-060B-4229-A514-7B32854D8C5D}" srcOrd="4" destOrd="0" presId="urn:microsoft.com/office/officeart/2005/8/layout/bProcess3"/>
    <dgm:cxn modelId="{9BBC97F3-1535-4677-AFB2-74B57D66BE18}" type="presParOf" srcId="{F2DE6A3F-6E73-4CDE-A241-3D1231EE7D23}" destId="{5BECAFB2-F5ED-42DA-8DF1-5AF460C4FDF7}" srcOrd="5" destOrd="0" presId="urn:microsoft.com/office/officeart/2005/8/layout/bProcess3"/>
    <dgm:cxn modelId="{67191F0D-F722-4716-AF7E-9CB79DFD66C8}" type="presParOf" srcId="{5BECAFB2-F5ED-42DA-8DF1-5AF460C4FDF7}" destId="{B6C2C176-568A-44BE-9986-8E84DAEFB649}" srcOrd="0" destOrd="0" presId="urn:microsoft.com/office/officeart/2005/8/layout/bProcess3"/>
    <dgm:cxn modelId="{DE2F1872-D738-4B31-8DDC-35D99BC6AF3D}" type="presParOf" srcId="{F2DE6A3F-6E73-4CDE-A241-3D1231EE7D23}" destId="{BAB1A7B4-0866-45BA-ADC4-31FE21E7B520}" srcOrd="6" destOrd="0" presId="urn:microsoft.com/office/officeart/2005/8/layout/bProcess3"/>
    <dgm:cxn modelId="{27D9A457-4B1F-44DB-9E99-C2A24F4E8193}" type="presParOf" srcId="{F2DE6A3F-6E73-4CDE-A241-3D1231EE7D23}" destId="{FF9A37B1-F7D0-490A-BA89-1EA0CCEE7E15}" srcOrd="7" destOrd="0" presId="urn:microsoft.com/office/officeart/2005/8/layout/bProcess3"/>
    <dgm:cxn modelId="{0E62837E-EF05-4F2D-AB2D-27A8D1B8B32C}" type="presParOf" srcId="{FF9A37B1-F7D0-490A-BA89-1EA0CCEE7E15}" destId="{5C286FE6-2AA9-4DE6-B217-5B4719F8FF5F}" srcOrd="0" destOrd="0" presId="urn:microsoft.com/office/officeart/2005/8/layout/bProcess3"/>
    <dgm:cxn modelId="{BE0DC498-3BC6-41CA-9D56-D34C9049E939}" type="presParOf" srcId="{F2DE6A3F-6E73-4CDE-A241-3D1231EE7D23}" destId="{C3956664-BFF8-4A6E-A5CC-6DB0D13DDA53}" srcOrd="8" destOrd="0" presId="urn:microsoft.com/office/officeart/2005/8/layout/bProcess3"/>
    <dgm:cxn modelId="{6FAF03FA-2645-4929-8142-8C1397B160B4}" type="presParOf" srcId="{F2DE6A3F-6E73-4CDE-A241-3D1231EE7D23}" destId="{B7C07D0A-EEC0-4CC5-AFE2-D659B741C94C}" srcOrd="9" destOrd="0" presId="urn:microsoft.com/office/officeart/2005/8/layout/bProcess3"/>
    <dgm:cxn modelId="{D4C05B94-78FE-4453-93DA-FA97319B6D6C}" type="presParOf" srcId="{B7C07D0A-EEC0-4CC5-AFE2-D659B741C94C}" destId="{A990C1B8-E451-4AF2-BBD0-0FBD119522A3}" srcOrd="0" destOrd="0" presId="urn:microsoft.com/office/officeart/2005/8/layout/bProcess3"/>
    <dgm:cxn modelId="{5DFED4DC-629C-4ACC-B89E-492E1FA536C6}" type="presParOf" srcId="{F2DE6A3F-6E73-4CDE-A241-3D1231EE7D23}" destId="{DA50C783-A711-4013-8FF8-D5C894FEE1AD}" srcOrd="10" destOrd="0" presId="urn:microsoft.com/office/officeart/2005/8/layout/bProcess3"/>
    <dgm:cxn modelId="{11CD2533-53CD-4543-A791-8CD253FC6FA9}" type="presParOf" srcId="{F2DE6A3F-6E73-4CDE-A241-3D1231EE7D23}" destId="{FB63F82F-F81F-4D49-9010-81D3D04DE273}" srcOrd="11" destOrd="0" presId="urn:microsoft.com/office/officeart/2005/8/layout/bProcess3"/>
    <dgm:cxn modelId="{92436A1B-054A-4440-B5A6-38A0825F24FE}" type="presParOf" srcId="{FB63F82F-F81F-4D49-9010-81D3D04DE273}" destId="{A68F7610-CFFF-4110-8A3E-670FCB03E9AD}" srcOrd="0" destOrd="0" presId="urn:microsoft.com/office/officeart/2005/8/layout/bProcess3"/>
    <dgm:cxn modelId="{129DF36F-AC90-41AC-8932-D3C280084A7F}" type="presParOf" srcId="{F2DE6A3F-6E73-4CDE-A241-3D1231EE7D23}" destId="{A6DEE223-8A5E-4374-94E5-14C0E29FDA89}" srcOrd="12" destOrd="0" presId="urn:microsoft.com/office/officeart/2005/8/layout/bProcess3"/>
    <dgm:cxn modelId="{9B2FC9F5-3143-40DF-95C2-299388BD6E86}" type="presParOf" srcId="{F2DE6A3F-6E73-4CDE-A241-3D1231EE7D23}" destId="{4F0F866B-E99C-41F0-B740-C69E4CC91291}" srcOrd="13" destOrd="0" presId="urn:microsoft.com/office/officeart/2005/8/layout/bProcess3"/>
    <dgm:cxn modelId="{63FBEE49-28D3-4507-A079-7961B6D381C4}" type="presParOf" srcId="{4F0F866B-E99C-41F0-B740-C69E4CC91291}" destId="{2F3AB853-EB31-4A54-81D6-7A1CBEBD9D21}" srcOrd="0" destOrd="0" presId="urn:microsoft.com/office/officeart/2005/8/layout/bProcess3"/>
    <dgm:cxn modelId="{35C454A6-0E9A-443A-B4E9-7934BEC28337}" type="presParOf" srcId="{F2DE6A3F-6E73-4CDE-A241-3D1231EE7D23}" destId="{BD5F7FB9-A9B5-4F55-9C2F-D37DD6CB6557}" srcOrd="1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BFCFED7-BF6E-4479-882D-4DF2BC9990C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D2BAAB9-B207-4820-A760-2B555BC9CEA6}">
      <dgm:prSet phldrT="[Текст]"/>
      <dgm:spPr/>
      <dgm:t>
        <a:bodyPr/>
        <a:lstStyle/>
        <a:p>
          <a:r>
            <a:rPr lang="ru-RU" dirty="0" smtClean="0"/>
            <a:t>Во-первых, когда человек поступает в организацию</a:t>
          </a:r>
          <a:endParaRPr lang="ru-RU" dirty="0"/>
        </a:p>
      </dgm:t>
    </dgm:pt>
    <dgm:pt modelId="{C24FBD0D-A7CB-4EE4-A484-64F7729DE951}" type="parTrans" cxnId="{F61A151F-6FE0-4E41-837F-395DF56A8264}">
      <dgm:prSet/>
      <dgm:spPr/>
      <dgm:t>
        <a:bodyPr/>
        <a:lstStyle/>
        <a:p>
          <a:endParaRPr lang="ru-RU"/>
        </a:p>
      </dgm:t>
    </dgm:pt>
    <dgm:pt modelId="{7064C97F-9BAC-4052-A652-97364D12F037}" type="sibTrans" cxnId="{F61A151F-6FE0-4E41-837F-395DF56A8264}">
      <dgm:prSet/>
      <dgm:spPr/>
      <dgm:t>
        <a:bodyPr/>
        <a:lstStyle/>
        <a:p>
          <a:endParaRPr lang="ru-RU"/>
        </a:p>
      </dgm:t>
    </dgm:pt>
    <dgm:pt modelId="{16E850B3-DB2D-45CE-ADDC-EAA7627B616D}">
      <dgm:prSet phldrT="[Текст]"/>
      <dgm:spPr/>
      <dgm:t>
        <a:bodyPr/>
        <a:lstStyle/>
        <a:p>
          <a:r>
            <a:rPr lang="ru-RU" dirty="0" smtClean="0"/>
            <a:t>Во-вторых, когда служащего назначают на новую должность</a:t>
          </a:r>
          <a:endParaRPr lang="ru-RU" dirty="0"/>
        </a:p>
      </dgm:t>
    </dgm:pt>
    <dgm:pt modelId="{C37A8E28-A0BE-4B7B-9D34-C03DAE59CE83}" type="parTrans" cxnId="{9A42D2C4-717A-4766-AB0C-EF7FD630D511}">
      <dgm:prSet/>
      <dgm:spPr/>
      <dgm:t>
        <a:bodyPr/>
        <a:lstStyle/>
        <a:p>
          <a:endParaRPr lang="ru-RU"/>
        </a:p>
      </dgm:t>
    </dgm:pt>
    <dgm:pt modelId="{8EC6F28C-B403-48A9-88E7-F0D2DF31590C}" type="sibTrans" cxnId="{9A42D2C4-717A-4766-AB0C-EF7FD630D511}">
      <dgm:prSet/>
      <dgm:spPr/>
      <dgm:t>
        <a:bodyPr/>
        <a:lstStyle/>
        <a:p>
          <a:endParaRPr lang="ru-RU"/>
        </a:p>
      </dgm:t>
    </dgm:pt>
    <dgm:pt modelId="{168D3078-9302-44D4-AC2F-BAA135F1BCC3}">
      <dgm:prSet phldrT="[Текст]"/>
      <dgm:spPr/>
      <dgm:t>
        <a:bodyPr/>
        <a:lstStyle/>
        <a:p>
          <a:r>
            <a:rPr lang="ru-RU" dirty="0" smtClean="0"/>
            <a:t>В-третьих, когда проверка установит, что у человека не хватает определенных навыков</a:t>
          </a:r>
          <a:endParaRPr lang="ru-RU" dirty="0"/>
        </a:p>
      </dgm:t>
    </dgm:pt>
    <dgm:pt modelId="{B6B3D833-5E04-46F9-8908-B7D455D0653E}" type="parTrans" cxnId="{01303130-91B0-4897-B5E9-A8CABD8F5D30}">
      <dgm:prSet/>
      <dgm:spPr/>
      <dgm:t>
        <a:bodyPr/>
        <a:lstStyle/>
        <a:p>
          <a:endParaRPr lang="ru-RU"/>
        </a:p>
      </dgm:t>
    </dgm:pt>
    <dgm:pt modelId="{E423AC99-1444-4878-BD39-6F514DDA2805}" type="sibTrans" cxnId="{01303130-91B0-4897-B5E9-A8CABD8F5D30}">
      <dgm:prSet/>
      <dgm:spPr/>
      <dgm:t>
        <a:bodyPr/>
        <a:lstStyle/>
        <a:p>
          <a:endParaRPr lang="ru-RU"/>
        </a:p>
      </dgm:t>
    </dgm:pt>
    <dgm:pt modelId="{64209B97-4800-4A27-A95A-6053EC343452}" type="pres">
      <dgm:prSet presAssocID="{DBFCFED7-BF6E-4479-882D-4DF2BC9990CB}" presName="CompostProcess" presStyleCnt="0">
        <dgm:presLayoutVars>
          <dgm:dir/>
          <dgm:resizeHandles val="exact"/>
        </dgm:presLayoutVars>
      </dgm:prSet>
      <dgm:spPr/>
    </dgm:pt>
    <dgm:pt modelId="{411C9A59-3BD3-4B5E-86F2-5A6F1EF81D5B}" type="pres">
      <dgm:prSet presAssocID="{DBFCFED7-BF6E-4479-882D-4DF2BC9990CB}" presName="arrow" presStyleLbl="bgShp" presStyleIdx="0" presStyleCnt="1"/>
      <dgm:spPr/>
    </dgm:pt>
    <dgm:pt modelId="{BCC484DF-3E66-44DD-8423-9CC78BA357F1}" type="pres">
      <dgm:prSet presAssocID="{DBFCFED7-BF6E-4479-882D-4DF2BC9990CB}" presName="linearProcess" presStyleCnt="0"/>
      <dgm:spPr/>
    </dgm:pt>
    <dgm:pt modelId="{C6B75421-14B7-4EDF-A6ED-9C925C2227ED}" type="pres">
      <dgm:prSet presAssocID="{BD2BAAB9-B207-4820-A760-2B555BC9CEA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89044-02B1-4881-AA66-66F22498FB94}" type="pres">
      <dgm:prSet presAssocID="{7064C97F-9BAC-4052-A652-97364D12F037}" presName="sibTrans" presStyleCnt="0"/>
      <dgm:spPr/>
    </dgm:pt>
    <dgm:pt modelId="{A2389A08-0F87-4BD8-90EE-B916FB28EBF9}" type="pres">
      <dgm:prSet presAssocID="{16E850B3-DB2D-45CE-ADDC-EAA7627B616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3E9194-2E6A-4258-9040-10207E9A1C78}" type="pres">
      <dgm:prSet presAssocID="{8EC6F28C-B403-48A9-88E7-F0D2DF31590C}" presName="sibTrans" presStyleCnt="0"/>
      <dgm:spPr/>
    </dgm:pt>
    <dgm:pt modelId="{C76F0C01-63BF-4D64-9474-658FCDEAB6E0}" type="pres">
      <dgm:prSet presAssocID="{168D3078-9302-44D4-AC2F-BAA135F1BCC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7F37C7-8450-4BBA-9826-CC0CF042B818}" type="presOf" srcId="{168D3078-9302-44D4-AC2F-BAA135F1BCC3}" destId="{C76F0C01-63BF-4D64-9474-658FCDEAB6E0}" srcOrd="0" destOrd="0" presId="urn:microsoft.com/office/officeart/2005/8/layout/hProcess9"/>
    <dgm:cxn modelId="{01303130-91B0-4897-B5E9-A8CABD8F5D30}" srcId="{DBFCFED7-BF6E-4479-882D-4DF2BC9990CB}" destId="{168D3078-9302-44D4-AC2F-BAA135F1BCC3}" srcOrd="2" destOrd="0" parTransId="{B6B3D833-5E04-46F9-8908-B7D455D0653E}" sibTransId="{E423AC99-1444-4878-BD39-6F514DDA2805}"/>
    <dgm:cxn modelId="{7882FED5-3297-4D92-A117-3CD7C7F07C48}" type="presOf" srcId="{BD2BAAB9-B207-4820-A760-2B555BC9CEA6}" destId="{C6B75421-14B7-4EDF-A6ED-9C925C2227ED}" srcOrd="0" destOrd="0" presId="urn:microsoft.com/office/officeart/2005/8/layout/hProcess9"/>
    <dgm:cxn modelId="{F61A151F-6FE0-4E41-837F-395DF56A8264}" srcId="{DBFCFED7-BF6E-4479-882D-4DF2BC9990CB}" destId="{BD2BAAB9-B207-4820-A760-2B555BC9CEA6}" srcOrd="0" destOrd="0" parTransId="{C24FBD0D-A7CB-4EE4-A484-64F7729DE951}" sibTransId="{7064C97F-9BAC-4052-A652-97364D12F037}"/>
    <dgm:cxn modelId="{E386447B-ACF3-4AC8-B4B1-92944E14881D}" type="presOf" srcId="{DBFCFED7-BF6E-4479-882D-4DF2BC9990CB}" destId="{64209B97-4800-4A27-A95A-6053EC343452}" srcOrd="0" destOrd="0" presId="urn:microsoft.com/office/officeart/2005/8/layout/hProcess9"/>
    <dgm:cxn modelId="{9A42D2C4-717A-4766-AB0C-EF7FD630D511}" srcId="{DBFCFED7-BF6E-4479-882D-4DF2BC9990CB}" destId="{16E850B3-DB2D-45CE-ADDC-EAA7627B616D}" srcOrd="1" destOrd="0" parTransId="{C37A8E28-A0BE-4B7B-9D34-C03DAE59CE83}" sibTransId="{8EC6F28C-B403-48A9-88E7-F0D2DF31590C}"/>
    <dgm:cxn modelId="{9EC64F51-1855-497C-A43E-20B969A9B7B9}" type="presOf" srcId="{16E850B3-DB2D-45CE-ADDC-EAA7627B616D}" destId="{A2389A08-0F87-4BD8-90EE-B916FB28EBF9}" srcOrd="0" destOrd="0" presId="urn:microsoft.com/office/officeart/2005/8/layout/hProcess9"/>
    <dgm:cxn modelId="{3A8B695C-B685-4671-90FB-343D56C273FF}" type="presParOf" srcId="{64209B97-4800-4A27-A95A-6053EC343452}" destId="{411C9A59-3BD3-4B5E-86F2-5A6F1EF81D5B}" srcOrd="0" destOrd="0" presId="urn:microsoft.com/office/officeart/2005/8/layout/hProcess9"/>
    <dgm:cxn modelId="{32805BCE-20C8-4BB6-B14C-23571C3DE7F1}" type="presParOf" srcId="{64209B97-4800-4A27-A95A-6053EC343452}" destId="{BCC484DF-3E66-44DD-8423-9CC78BA357F1}" srcOrd="1" destOrd="0" presId="urn:microsoft.com/office/officeart/2005/8/layout/hProcess9"/>
    <dgm:cxn modelId="{FFF0A6A3-FD5F-4A7B-AFD8-D94AD418E80D}" type="presParOf" srcId="{BCC484DF-3E66-44DD-8423-9CC78BA357F1}" destId="{C6B75421-14B7-4EDF-A6ED-9C925C2227ED}" srcOrd="0" destOrd="0" presId="urn:microsoft.com/office/officeart/2005/8/layout/hProcess9"/>
    <dgm:cxn modelId="{AF164F65-A94A-445F-82BC-8E31FABB2866}" type="presParOf" srcId="{BCC484DF-3E66-44DD-8423-9CC78BA357F1}" destId="{99C89044-02B1-4881-AA66-66F22498FB94}" srcOrd="1" destOrd="0" presId="urn:microsoft.com/office/officeart/2005/8/layout/hProcess9"/>
    <dgm:cxn modelId="{CC983859-27DE-4842-A7C0-FC6C83BAAD90}" type="presParOf" srcId="{BCC484DF-3E66-44DD-8423-9CC78BA357F1}" destId="{A2389A08-0F87-4BD8-90EE-B916FB28EBF9}" srcOrd="2" destOrd="0" presId="urn:microsoft.com/office/officeart/2005/8/layout/hProcess9"/>
    <dgm:cxn modelId="{91DBBC0B-1E5E-4291-81DA-6577767FCA8A}" type="presParOf" srcId="{BCC484DF-3E66-44DD-8423-9CC78BA357F1}" destId="{7F3E9194-2E6A-4258-9040-10207E9A1C78}" srcOrd="3" destOrd="0" presId="urn:microsoft.com/office/officeart/2005/8/layout/hProcess9"/>
    <dgm:cxn modelId="{60EC88D3-EA11-42F1-9DAE-5C0A9BF7E1AE}" type="presParOf" srcId="{BCC484DF-3E66-44DD-8423-9CC78BA357F1}" destId="{C76F0C01-63BF-4D64-9474-658FCDEAB6E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367D1F7-A18C-4D59-953A-81B4CD3CDB25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0B9E3276-1BD8-4F50-9BD2-674D354009A3}">
      <dgm:prSet phldrT="[Текст]"/>
      <dgm:spPr/>
      <dgm:t>
        <a:bodyPr/>
        <a:lstStyle/>
        <a:p>
          <a:r>
            <a:rPr lang="ru-RU" dirty="0" smtClean="0"/>
            <a:t>Для обучения нужна мотивация</a:t>
          </a:r>
          <a:endParaRPr lang="ru-RU" dirty="0"/>
        </a:p>
      </dgm:t>
    </dgm:pt>
    <dgm:pt modelId="{28ADEAFD-B06F-459A-8023-8F25D4A71E65}" type="parTrans" cxnId="{CC8C1A55-C824-4FB4-920F-B8F5005E9C8B}">
      <dgm:prSet/>
      <dgm:spPr/>
      <dgm:t>
        <a:bodyPr/>
        <a:lstStyle/>
        <a:p>
          <a:endParaRPr lang="ru-RU"/>
        </a:p>
      </dgm:t>
    </dgm:pt>
    <dgm:pt modelId="{E1EDDEDA-DB2A-4181-BC3C-DB4935462E11}" type="sibTrans" cxnId="{CC8C1A55-C824-4FB4-920F-B8F5005E9C8B}">
      <dgm:prSet/>
      <dgm:spPr/>
      <dgm:t>
        <a:bodyPr/>
        <a:lstStyle/>
        <a:p>
          <a:endParaRPr lang="ru-RU"/>
        </a:p>
      </dgm:t>
    </dgm:pt>
    <dgm:pt modelId="{8681465C-B0C9-4520-AC1B-4AE0685E145C}">
      <dgm:prSet phldrT="[Текст]"/>
      <dgm:spPr/>
      <dgm:t>
        <a:bodyPr/>
        <a:lstStyle/>
        <a:p>
          <a:r>
            <a:rPr lang="ru-RU" dirty="0" smtClean="0"/>
            <a:t>Руководство должно создать климат, благоприятствующий обучению</a:t>
          </a:r>
          <a:endParaRPr lang="ru-RU" dirty="0"/>
        </a:p>
      </dgm:t>
    </dgm:pt>
    <dgm:pt modelId="{DB4B7CDC-49C9-47D1-AD44-9CA8F59BD82C}" type="parTrans" cxnId="{08332F7B-5A7A-4485-A70F-4B01133C74F3}">
      <dgm:prSet/>
      <dgm:spPr/>
      <dgm:t>
        <a:bodyPr/>
        <a:lstStyle/>
        <a:p>
          <a:endParaRPr lang="ru-RU"/>
        </a:p>
      </dgm:t>
    </dgm:pt>
    <dgm:pt modelId="{30959CC5-4229-436F-A814-BC3C10332218}" type="sibTrans" cxnId="{08332F7B-5A7A-4485-A70F-4B01133C74F3}">
      <dgm:prSet/>
      <dgm:spPr/>
      <dgm:t>
        <a:bodyPr/>
        <a:lstStyle/>
        <a:p>
          <a:endParaRPr lang="ru-RU"/>
        </a:p>
      </dgm:t>
    </dgm:pt>
    <dgm:pt modelId="{9F7C288A-24AA-4938-BB62-D0F29BC622AD}">
      <dgm:prSet phldrT="[Текст]"/>
      <dgm:spPr/>
      <dgm:t>
        <a:bodyPr/>
        <a:lstStyle/>
        <a:p>
          <a:r>
            <a:rPr lang="ru-RU" dirty="0" smtClean="0"/>
            <a:t>Если процесс обучения сложный, то его следует разбить на последовательные этапы</a:t>
          </a:r>
          <a:endParaRPr lang="ru-RU" dirty="0"/>
        </a:p>
      </dgm:t>
    </dgm:pt>
    <dgm:pt modelId="{B900C131-9924-494C-9751-01BCA1803828}" type="parTrans" cxnId="{94C31120-272A-4215-84C5-6A4B8EC30262}">
      <dgm:prSet/>
      <dgm:spPr/>
      <dgm:t>
        <a:bodyPr/>
        <a:lstStyle/>
        <a:p>
          <a:endParaRPr lang="ru-RU"/>
        </a:p>
      </dgm:t>
    </dgm:pt>
    <dgm:pt modelId="{510E872A-C114-48B7-B3C4-0897B1E35006}" type="sibTrans" cxnId="{94C31120-272A-4215-84C5-6A4B8EC30262}">
      <dgm:prSet/>
      <dgm:spPr/>
      <dgm:t>
        <a:bodyPr/>
        <a:lstStyle/>
        <a:p>
          <a:endParaRPr lang="ru-RU"/>
        </a:p>
      </dgm:t>
    </dgm:pt>
    <dgm:pt modelId="{44FA8996-A426-40AF-BF1D-3DA50A431A2F}">
      <dgm:prSet phldrT="[Текст]"/>
      <dgm:spPr/>
      <dgm:t>
        <a:bodyPr/>
        <a:lstStyle/>
        <a:p>
          <a:r>
            <a:rPr lang="ru-RU" dirty="0" smtClean="0"/>
            <a:t>Учащиеся должны почувствовать обратную связь по отношению к результатам обучения</a:t>
          </a:r>
          <a:endParaRPr lang="ru-RU" dirty="0"/>
        </a:p>
      </dgm:t>
    </dgm:pt>
    <dgm:pt modelId="{8EE9A929-3F8E-41D8-948E-4D3FC6A4AE11}" type="parTrans" cxnId="{39C86BE5-FBBE-49BD-B002-EDB5B1301D30}">
      <dgm:prSet/>
      <dgm:spPr/>
      <dgm:t>
        <a:bodyPr/>
        <a:lstStyle/>
        <a:p>
          <a:endParaRPr lang="ru-RU"/>
        </a:p>
      </dgm:t>
    </dgm:pt>
    <dgm:pt modelId="{92BF9202-4F14-4C00-A20A-2729ED0B3108}" type="sibTrans" cxnId="{39C86BE5-FBBE-49BD-B002-EDB5B1301D30}">
      <dgm:prSet/>
      <dgm:spPr/>
      <dgm:t>
        <a:bodyPr/>
        <a:lstStyle/>
        <a:p>
          <a:endParaRPr lang="ru-RU"/>
        </a:p>
      </dgm:t>
    </dgm:pt>
    <dgm:pt modelId="{94287C65-9FB6-4C8D-B34F-00BDC9C9CF86}" type="pres">
      <dgm:prSet presAssocID="{5367D1F7-A18C-4D59-953A-81B4CD3CDB25}" presName="linearFlow" presStyleCnt="0">
        <dgm:presLayoutVars>
          <dgm:dir/>
          <dgm:resizeHandles val="exact"/>
        </dgm:presLayoutVars>
      </dgm:prSet>
      <dgm:spPr/>
    </dgm:pt>
    <dgm:pt modelId="{BF0658F3-CC16-4AE2-90F9-949770653B21}" type="pres">
      <dgm:prSet presAssocID="{0B9E3276-1BD8-4F50-9BD2-674D354009A3}" presName="composite" presStyleCnt="0"/>
      <dgm:spPr/>
    </dgm:pt>
    <dgm:pt modelId="{0763B479-E86E-4C0F-8889-C14D61F7DA69}" type="pres">
      <dgm:prSet presAssocID="{0B9E3276-1BD8-4F50-9BD2-674D354009A3}" presName="imgShp" presStyleLbl="fgImgPlace1" presStyleIdx="0" presStyleCnt="4"/>
      <dgm:spPr/>
    </dgm:pt>
    <dgm:pt modelId="{1A41C716-7F63-4DD0-8E41-D311E56EE5A9}" type="pres">
      <dgm:prSet presAssocID="{0B9E3276-1BD8-4F50-9BD2-674D354009A3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0E48DC-DD00-4029-9206-950DBAA0A4E8}" type="pres">
      <dgm:prSet presAssocID="{E1EDDEDA-DB2A-4181-BC3C-DB4935462E11}" presName="spacing" presStyleCnt="0"/>
      <dgm:spPr/>
    </dgm:pt>
    <dgm:pt modelId="{FDC96B1A-B142-487E-8077-D210E6AA18A3}" type="pres">
      <dgm:prSet presAssocID="{8681465C-B0C9-4520-AC1B-4AE0685E145C}" presName="composite" presStyleCnt="0"/>
      <dgm:spPr/>
    </dgm:pt>
    <dgm:pt modelId="{D68312A9-633B-4AA8-BDA7-63AF589EF196}" type="pres">
      <dgm:prSet presAssocID="{8681465C-B0C9-4520-AC1B-4AE0685E145C}" presName="imgShp" presStyleLbl="fgImgPlace1" presStyleIdx="1" presStyleCnt="4"/>
      <dgm:spPr/>
    </dgm:pt>
    <dgm:pt modelId="{0C154B81-B9C7-4EEA-9B29-EADB71DFFFA4}" type="pres">
      <dgm:prSet presAssocID="{8681465C-B0C9-4520-AC1B-4AE0685E145C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3F7E92-8227-4006-B9CF-9CAEA6BC28CA}" type="pres">
      <dgm:prSet presAssocID="{30959CC5-4229-436F-A814-BC3C10332218}" presName="spacing" presStyleCnt="0"/>
      <dgm:spPr/>
    </dgm:pt>
    <dgm:pt modelId="{2EEFCC2D-1834-4F40-AFA7-2E0F6DCADAAA}" type="pres">
      <dgm:prSet presAssocID="{9F7C288A-24AA-4938-BB62-D0F29BC622AD}" presName="composite" presStyleCnt="0"/>
      <dgm:spPr/>
    </dgm:pt>
    <dgm:pt modelId="{6B15DD24-DCAE-4EF0-8864-1BAA3ABD662F}" type="pres">
      <dgm:prSet presAssocID="{9F7C288A-24AA-4938-BB62-D0F29BC622AD}" presName="imgShp" presStyleLbl="fgImgPlace1" presStyleIdx="2" presStyleCnt="4"/>
      <dgm:spPr/>
    </dgm:pt>
    <dgm:pt modelId="{4CD883F1-2A69-4E3B-A645-331E9BEFCAAB}" type="pres">
      <dgm:prSet presAssocID="{9F7C288A-24AA-4938-BB62-D0F29BC622AD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2788E7-09D6-4C64-A28D-BB14A7900898}" type="pres">
      <dgm:prSet presAssocID="{510E872A-C114-48B7-B3C4-0897B1E35006}" presName="spacing" presStyleCnt="0"/>
      <dgm:spPr/>
    </dgm:pt>
    <dgm:pt modelId="{AB5D319E-29AE-4C47-B008-1A061284F623}" type="pres">
      <dgm:prSet presAssocID="{44FA8996-A426-40AF-BF1D-3DA50A431A2F}" presName="composite" presStyleCnt="0"/>
      <dgm:spPr/>
    </dgm:pt>
    <dgm:pt modelId="{C8B877D6-AC44-4730-85AE-B9AEA483E969}" type="pres">
      <dgm:prSet presAssocID="{44FA8996-A426-40AF-BF1D-3DA50A431A2F}" presName="imgShp" presStyleLbl="fgImgPlace1" presStyleIdx="3" presStyleCnt="4"/>
      <dgm:spPr/>
    </dgm:pt>
    <dgm:pt modelId="{D7189B51-D533-469E-B829-83FD02465E2C}" type="pres">
      <dgm:prSet presAssocID="{44FA8996-A426-40AF-BF1D-3DA50A431A2F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3828FD-9EB0-4232-9C9A-4979A31E5B1D}" type="presOf" srcId="{44FA8996-A426-40AF-BF1D-3DA50A431A2F}" destId="{D7189B51-D533-469E-B829-83FD02465E2C}" srcOrd="0" destOrd="0" presId="urn:microsoft.com/office/officeart/2005/8/layout/vList3"/>
    <dgm:cxn modelId="{1C67F258-D4F0-43B9-B811-8B292A0B3EC0}" type="presOf" srcId="{5367D1F7-A18C-4D59-953A-81B4CD3CDB25}" destId="{94287C65-9FB6-4C8D-B34F-00BDC9C9CF86}" srcOrd="0" destOrd="0" presId="urn:microsoft.com/office/officeart/2005/8/layout/vList3"/>
    <dgm:cxn modelId="{39C86BE5-FBBE-49BD-B002-EDB5B1301D30}" srcId="{5367D1F7-A18C-4D59-953A-81B4CD3CDB25}" destId="{44FA8996-A426-40AF-BF1D-3DA50A431A2F}" srcOrd="3" destOrd="0" parTransId="{8EE9A929-3F8E-41D8-948E-4D3FC6A4AE11}" sibTransId="{92BF9202-4F14-4C00-A20A-2729ED0B3108}"/>
    <dgm:cxn modelId="{7B8683D3-0E3A-444F-9874-BFF7200AD0B4}" type="presOf" srcId="{8681465C-B0C9-4520-AC1B-4AE0685E145C}" destId="{0C154B81-B9C7-4EEA-9B29-EADB71DFFFA4}" srcOrd="0" destOrd="0" presId="urn:microsoft.com/office/officeart/2005/8/layout/vList3"/>
    <dgm:cxn modelId="{94C31120-272A-4215-84C5-6A4B8EC30262}" srcId="{5367D1F7-A18C-4D59-953A-81B4CD3CDB25}" destId="{9F7C288A-24AA-4938-BB62-D0F29BC622AD}" srcOrd="2" destOrd="0" parTransId="{B900C131-9924-494C-9751-01BCA1803828}" sibTransId="{510E872A-C114-48B7-B3C4-0897B1E35006}"/>
    <dgm:cxn modelId="{FA12CA02-D6B4-4F91-9299-34F84E3F95A9}" type="presOf" srcId="{9F7C288A-24AA-4938-BB62-D0F29BC622AD}" destId="{4CD883F1-2A69-4E3B-A645-331E9BEFCAAB}" srcOrd="0" destOrd="0" presId="urn:microsoft.com/office/officeart/2005/8/layout/vList3"/>
    <dgm:cxn modelId="{AEED5051-A5D1-430E-9F43-D5CAA8308FD6}" type="presOf" srcId="{0B9E3276-1BD8-4F50-9BD2-674D354009A3}" destId="{1A41C716-7F63-4DD0-8E41-D311E56EE5A9}" srcOrd="0" destOrd="0" presId="urn:microsoft.com/office/officeart/2005/8/layout/vList3"/>
    <dgm:cxn modelId="{CC8C1A55-C824-4FB4-920F-B8F5005E9C8B}" srcId="{5367D1F7-A18C-4D59-953A-81B4CD3CDB25}" destId="{0B9E3276-1BD8-4F50-9BD2-674D354009A3}" srcOrd="0" destOrd="0" parTransId="{28ADEAFD-B06F-459A-8023-8F25D4A71E65}" sibTransId="{E1EDDEDA-DB2A-4181-BC3C-DB4935462E11}"/>
    <dgm:cxn modelId="{08332F7B-5A7A-4485-A70F-4B01133C74F3}" srcId="{5367D1F7-A18C-4D59-953A-81B4CD3CDB25}" destId="{8681465C-B0C9-4520-AC1B-4AE0685E145C}" srcOrd="1" destOrd="0" parTransId="{DB4B7CDC-49C9-47D1-AD44-9CA8F59BD82C}" sibTransId="{30959CC5-4229-436F-A814-BC3C10332218}"/>
    <dgm:cxn modelId="{6B733198-9C9E-430A-A085-FF2564ED880E}" type="presParOf" srcId="{94287C65-9FB6-4C8D-B34F-00BDC9C9CF86}" destId="{BF0658F3-CC16-4AE2-90F9-949770653B21}" srcOrd="0" destOrd="0" presId="urn:microsoft.com/office/officeart/2005/8/layout/vList3"/>
    <dgm:cxn modelId="{2F3F8E3C-0549-4310-A00B-9BBC9B40FDB9}" type="presParOf" srcId="{BF0658F3-CC16-4AE2-90F9-949770653B21}" destId="{0763B479-E86E-4C0F-8889-C14D61F7DA69}" srcOrd="0" destOrd="0" presId="urn:microsoft.com/office/officeart/2005/8/layout/vList3"/>
    <dgm:cxn modelId="{8C62A1AE-20CB-436E-A3FA-86C90FE77BB1}" type="presParOf" srcId="{BF0658F3-CC16-4AE2-90F9-949770653B21}" destId="{1A41C716-7F63-4DD0-8E41-D311E56EE5A9}" srcOrd="1" destOrd="0" presId="urn:microsoft.com/office/officeart/2005/8/layout/vList3"/>
    <dgm:cxn modelId="{96D603FA-F3FB-48A5-9E6D-D834FFA998BB}" type="presParOf" srcId="{94287C65-9FB6-4C8D-B34F-00BDC9C9CF86}" destId="{4E0E48DC-DD00-4029-9206-950DBAA0A4E8}" srcOrd="1" destOrd="0" presId="urn:microsoft.com/office/officeart/2005/8/layout/vList3"/>
    <dgm:cxn modelId="{7E78439B-AE60-478C-8F0C-1EBFDF0807C3}" type="presParOf" srcId="{94287C65-9FB6-4C8D-B34F-00BDC9C9CF86}" destId="{FDC96B1A-B142-487E-8077-D210E6AA18A3}" srcOrd="2" destOrd="0" presId="urn:microsoft.com/office/officeart/2005/8/layout/vList3"/>
    <dgm:cxn modelId="{D9A6BDC8-FC1C-4047-95D3-B8484E936605}" type="presParOf" srcId="{FDC96B1A-B142-487E-8077-D210E6AA18A3}" destId="{D68312A9-633B-4AA8-BDA7-63AF589EF196}" srcOrd="0" destOrd="0" presId="urn:microsoft.com/office/officeart/2005/8/layout/vList3"/>
    <dgm:cxn modelId="{30D4DA3A-C2AC-4408-9C66-166DCCEC40C1}" type="presParOf" srcId="{FDC96B1A-B142-487E-8077-D210E6AA18A3}" destId="{0C154B81-B9C7-4EEA-9B29-EADB71DFFFA4}" srcOrd="1" destOrd="0" presId="urn:microsoft.com/office/officeart/2005/8/layout/vList3"/>
    <dgm:cxn modelId="{5E1FD202-D640-4195-99EF-775685387077}" type="presParOf" srcId="{94287C65-9FB6-4C8D-B34F-00BDC9C9CF86}" destId="{9C3F7E92-8227-4006-B9CF-9CAEA6BC28CA}" srcOrd="3" destOrd="0" presId="urn:microsoft.com/office/officeart/2005/8/layout/vList3"/>
    <dgm:cxn modelId="{5A3789E7-22ED-4771-A764-A38E49CAC5D9}" type="presParOf" srcId="{94287C65-9FB6-4C8D-B34F-00BDC9C9CF86}" destId="{2EEFCC2D-1834-4F40-AFA7-2E0F6DCADAAA}" srcOrd="4" destOrd="0" presId="urn:microsoft.com/office/officeart/2005/8/layout/vList3"/>
    <dgm:cxn modelId="{B6EBEF72-68F5-49C7-B050-639EFBD48F1B}" type="presParOf" srcId="{2EEFCC2D-1834-4F40-AFA7-2E0F6DCADAAA}" destId="{6B15DD24-DCAE-4EF0-8864-1BAA3ABD662F}" srcOrd="0" destOrd="0" presId="urn:microsoft.com/office/officeart/2005/8/layout/vList3"/>
    <dgm:cxn modelId="{943BC862-6699-4216-ABBB-3ADE9CAD8720}" type="presParOf" srcId="{2EEFCC2D-1834-4F40-AFA7-2E0F6DCADAAA}" destId="{4CD883F1-2A69-4E3B-A645-331E9BEFCAAB}" srcOrd="1" destOrd="0" presId="urn:microsoft.com/office/officeart/2005/8/layout/vList3"/>
    <dgm:cxn modelId="{018A617D-AE6F-4A50-8FB7-8CE870630CC9}" type="presParOf" srcId="{94287C65-9FB6-4C8D-B34F-00BDC9C9CF86}" destId="{942788E7-09D6-4C64-A28D-BB14A7900898}" srcOrd="5" destOrd="0" presId="urn:microsoft.com/office/officeart/2005/8/layout/vList3"/>
    <dgm:cxn modelId="{E2C4A526-25BA-4140-ADC0-80A67A6B1707}" type="presParOf" srcId="{94287C65-9FB6-4C8D-B34F-00BDC9C9CF86}" destId="{AB5D319E-29AE-4C47-B008-1A061284F623}" srcOrd="6" destOrd="0" presId="urn:microsoft.com/office/officeart/2005/8/layout/vList3"/>
    <dgm:cxn modelId="{422A3F18-82B6-4831-AD71-6EC40485C4AD}" type="presParOf" srcId="{AB5D319E-29AE-4C47-B008-1A061284F623}" destId="{C8B877D6-AC44-4730-85AE-B9AEA483E969}" srcOrd="0" destOrd="0" presId="urn:microsoft.com/office/officeart/2005/8/layout/vList3"/>
    <dgm:cxn modelId="{6F3D70B5-C3A3-4EA7-A340-52A7EF036E33}" type="presParOf" srcId="{AB5D319E-29AE-4C47-B008-1A061284F623}" destId="{D7189B51-D533-469E-B829-83FD02465E2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5E81A6-0249-46D9-9151-921F1A7CB299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EB9289-9F93-4782-B92A-98B190A57AFC}">
      <dgm:prSet phldrT="[Текст]"/>
      <dgm:spPr/>
      <dgm:t>
        <a:bodyPr/>
        <a:lstStyle/>
        <a:p>
          <a:r>
            <a:rPr lang="ru-RU" dirty="0" smtClean="0"/>
            <a:t>1) оценка наличных ресурсов</a:t>
          </a:r>
          <a:endParaRPr lang="ru-RU" dirty="0"/>
        </a:p>
      </dgm:t>
    </dgm:pt>
    <dgm:pt modelId="{7A5B801E-BF2E-426C-BA68-D141611CD6CF}" type="parTrans" cxnId="{AACB8AC3-E7F2-4F82-A8C8-11E784D66AD4}">
      <dgm:prSet/>
      <dgm:spPr/>
      <dgm:t>
        <a:bodyPr/>
        <a:lstStyle/>
        <a:p>
          <a:endParaRPr lang="ru-RU"/>
        </a:p>
      </dgm:t>
    </dgm:pt>
    <dgm:pt modelId="{45A48349-7F4C-403A-B44F-CBD8F02F6BA8}" type="sibTrans" cxnId="{AACB8AC3-E7F2-4F82-A8C8-11E784D66AD4}">
      <dgm:prSet/>
      <dgm:spPr/>
      <dgm:t>
        <a:bodyPr/>
        <a:lstStyle/>
        <a:p>
          <a:endParaRPr lang="ru-RU"/>
        </a:p>
      </dgm:t>
    </dgm:pt>
    <dgm:pt modelId="{1E6E76EF-F463-47F1-B1EB-9DA0DA906639}">
      <dgm:prSet phldrT="[Текст]"/>
      <dgm:spPr/>
      <dgm:t>
        <a:bodyPr/>
        <a:lstStyle/>
        <a:p>
          <a:r>
            <a:rPr lang="ru-RU" dirty="0" smtClean="0"/>
            <a:t>2) оценка будущих потребностей</a:t>
          </a:r>
          <a:endParaRPr lang="ru-RU" dirty="0"/>
        </a:p>
      </dgm:t>
    </dgm:pt>
    <dgm:pt modelId="{6FD9C93B-77EF-4127-882B-13B0635C4255}" type="parTrans" cxnId="{85CF494D-43E3-41E8-B074-82E37D2CD3E4}">
      <dgm:prSet/>
      <dgm:spPr/>
      <dgm:t>
        <a:bodyPr/>
        <a:lstStyle/>
        <a:p>
          <a:endParaRPr lang="ru-RU"/>
        </a:p>
      </dgm:t>
    </dgm:pt>
    <dgm:pt modelId="{B0436BB0-E9CF-4FF5-8863-361F6D1B9895}" type="sibTrans" cxnId="{85CF494D-43E3-41E8-B074-82E37D2CD3E4}">
      <dgm:prSet/>
      <dgm:spPr/>
      <dgm:t>
        <a:bodyPr/>
        <a:lstStyle/>
        <a:p>
          <a:endParaRPr lang="ru-RU"/>
        </a:p>
      </dgm:t>
    </dgm:pt>
    <dgm:pt modelId="{96F8CDBF-311B-46E5-AB42-5FC668A43591}">
      <dgm:prSet phldrT="[Текст]"/>
      <dgm:spPr/>
      <dgm:t>
        <a:bodyPr/>
        <a:lstStyle/>
        <a:p>
          <a:r>
            <a:rPr lang="ru-RU" dirty="0" smtClean="0"/>
            <a:t>3) разработка программы удовлетворения будущих потребностей</a:t>
          </a:r>
          <a:endParaRPr lang="ru-RU" dirty="0"/>
        </a:p>
      </dgm:t>
    </dgm:pt>
    <dgm:pt modelId="{D42E833E-E925-4787-924D-CBB18A096F78}" type="parTrans" cxnId="{D550C635-756C-46D5-BC97-FD83277A078E}">
      <dgm:prSet/>
      <dgm:spPr/>
      <dgm:t>
        <a:bodyPr/>
        <a:lstStyle/>
        <a:p>
          <a:endParaRPr lang="ru-RU"/>
        </a:p>
      </dgm:t>
    </dgm:pt>
    <dgm:pt modelId="{211AF318-1150-419F-A3A4-F2599BCB89CB}" type="sibTrans" cxnId="{D550C635-756C-46D5-BC97-FD83277A078E}">
      <dgm:prSet/>
      <dgm:spPr/>
      <dgm:t>
        <a:bodyPr/>
        <a:lstStyle/>
        <a:p>
          <a:endParaRPr lang="ru-RU"/>
        </a:p>
      </dgm:t>
    </dgm:pt>
    <dgm:pt modelId="{F9104B25-AB08-4CDB-8A0F-8C9CE8C95281}" type="pres">
      <dgm:prSet presAssocID="{725E81A6-0249-46D9-9151-921F1A7CB299}" presName="rootnode" presStyleCnt="0">
        <dgm:presLayoutVars>
          <dgm:chMax/>
          <dgm:chPref/>
          <dgm:dir/>
          <dgm:animLvl val="lvl"/>
        </dgm:presLayoutVars>
      </dgm:prSet>
      <dgm:spPr/>
    </dgm:pt>
    <dgm:pt modelId="{81B49CBB-11D5-4622-9EED-5D273273D86A}" type="pres">
      <dgm:prSet presAssocID="{B1EB9289-9F93-4782-B92A-98B190A57AFC}" presName="composite" presStyleCnt="0"/>
      <dgm:spPr/>
    </dgm:pt>
    <dgm:pt modelId="{3D5FAD8B-4AA9-4C90-A01C-016B23F916AC}" type="pres">
      <dgm:prSet presAssocID="{B1EB9289-9F93-4782-B92A-98B190A57AFC}" presName="LShape" presStyleLbl="alignNode1" presStyleIdx="0" presStyleCnt="5"/>
      <dgm:spPr/>
    </dgm:pt>
    <dgm:pt modelId="{3ED7B6EB-B6E9-470F-AEB0-4DFD2A9E9679}" type="pres">
      <dgm:prSet presAssocID="{B1EB9289-9F93-4782-B92A-98B190A57AFC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CA661F-68DD-4D8D-A4DD-3803BF86755F}" type="pres">
      <dgm:prSet presAssocID="{B1EB9289-9F93-4782-B92A-98B190A57AFC}" presName="Triangle" presStyleLbl="alignNode1" presStyleIdx="1" presStyleCnt="5"/>
      <dgm:spPr/>
    </dgm:pt>
    <dgm:pt modelId="{8B38F5FC-1C47-4F1A-83BF-FF576B6313EB}" type="pres">
      <dgm:prSet presAssocID="{45A48349-7F4C-403A-B44F-CBD8F02F6BA8}" presName="sibTrans" presStyleCnt="0"/>
      <dgm:spPr/>
    </dgm:pt>
    <dgm:pt modelId="{48EED3C9-194A-4F62-BBE3-20D0A31DF4BF}" type="pres">
      <dgm:prSet presAssocID="{45A48349-7F4C-403A-B44F-CBD8F02F6BA8}" presName="space" presStyleCnt="0"/>
      <dgm:spPr/>
    </dgm:pt>
    <dgm:pt modelId="{C3365A3F-64E2-4074-89A6-B037F4B4D47A}" type="pres">
      <dgm:prSet presAssocID="{1E6E76EF-F463-47F1-B1EB-9DA0DA906639}" presName="composite" presStyleCnt="0"/>
      <dgm:spPr/>
    </dgm:pt>
    <dgm:pt modelId="{A86035FE-FADA-4FEB-9626-4F8689366342}" type="pres">
      <dgm:prSet presAssocID="{1E6E76EF-F463-47F1-B1EB-9DA0DA906639}" presName="LShape" presStyleLbl="alignNode1" presStyleIdx="2" presStyleCnt="5"/>
      <dgm:spPr/>
    </dgm:pt>
    <dgm:pt modelId="{4CAC0CA2-9C2A-4930-A41E-7A74EB4B6934}" type="pres">
      <dgm:prSet presAssocID="{1E6E76EF-F463-47F1-B1EB-9DA0DA906639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DC7D87-15F7-4CF7-951D-08D83968F918}" type="pres">
      <dgm:prSet presAssocID="{1E6E76EF-F463-47F1-B1EB-9DA0DA906639}" presName="Triangle" presStyleLbl="alignNode1" presStyleIdx="3" presStyleCnt="5"/>
      <dgm:spPr/>
    </dgm:pt>
    <dgm:pt modelId="{A082CC8E-2D8E-4B4B-9FC9-71A43E13C59C}" type="pres">
      <dgm:prSet presAssocID="{B0436BB0-E9CF-4FF5-8863-361F6D1B9895}" presName="sibTrans" presStyleCnt="0"/>
      <dgm:spPr/>
    </dgm:pt>
    <dgm:pt modelId="{05C77834-9BDF-4580-A79A-5567AAA8C2A7}" type="pres">
      <dgm:prSet presAssocID="{B0436BB0-E9CF-4FF5-8863-361F6D1B9895}" presName="space" presStyleCnt="0"/>
      <dgm:spPr/>
    </dgm:pt>
    <dgm:pt modelId="{4F723310-927D-4D30-B697-F386759F6601}" type="pres">
      <dgm:prSet presAssocID="{96F8CDBF-311B-46E5-AB42-5FC668A43591}" presName="composite" presStyleCnt="0"/>
      <dgm:spPr/>
    </dgm:pt>
    <dgm:pt modelId="{17DAFE31-16F1-4648-BCBA-6DE685657688}" type="pres">
      <dgm:prSet presAssocID="{96F8CDBF-311B-46E5-AB42-5FC668A43591}" presName="LShape" presStyleLbl="alignNode1" presStyleIdx="4" presStyleCnt="5"/>
      <dgm:spPr/>
    </dgm:pt>
    <dgm:pt modelId="{883B39A7-0F6D-49C1-A8E3-C413BC1D3F88}" type="pres">
      <dgm:prSet presAssocID="{96F8CDBF-311B-46E5-AB42-5FC668A43591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CF494D-43E3-41E8-B074-82E37D2CD3E4}" srcId="{725E81A6-0249-46D9-9151-921F1A7CB299}" destId="{1E6E76EF-F463-47F1-B1EB-9DA0DA906639}" srcOrd="1" destOrd="0" parTransId="{6FD9C93B-77EF-4127-882B-13B0635C4255}" sibTransId="{B0436BB0-E9CF-4FF5-8863-361F6D1B9895}"/>
    <dgm:cxn modelId="{A78FD69D-FD27-4D99-A7EB-B8A7CE6CF65E}" type="presOf" srcId="{1E6E76EF-F463-47F1-B1EB-9DA0DA906639}" destId="{4CAC0CA2-9C2A-4930-A41E-7A74EB4B6934}" srcOrd="0" destOrd="0" presId="urn:microsoft.com/office/officeart/2009/3/layout/StepUpProcess"/>
    <dgm:cxn modelId="{AACB8AC3-E7F2-4F82-A8C8-11E784D66AD4}" srcId="{725E81A6-0249-46D9-9151-921F1A7CB299}" destId="{B1EB9289-9F93-4782-B92A-98B190A57AFC}" srcOrd="0" destOrd="0" parTransId="{7A5B801E-BF2E-426C-BA68-D141611CD6CF}" sibTransId="{45A48349-7F4C-403A-B44F-CBD8F02F6BA8}"/>
    <dgm:cxn modelId="{799ED93F-3DB5-41F4-9819-1BD81E687427}" type="presOf" srcId="{725E81A6-0249-46D9-9151-921F1A7CB299}" destId="{F9104B25-AB08-4CDB-8A0F-8C9CE8C95281}" srcOrd="0" destOrd="0" presId="urn:microsoft.com/office/officeart/2009/3/layout/StepUpProcess"/>
    <dgm:cxn modelId="{CDB4781E-518C-48B5-9D47-7939EC62D80C}" type="presOf" srcId="{96F8CDBF-311B-46E5-AB42-5FC668A43591}" destId="{883B39A7-0F6D-49C1-A8E3-C413BC1D3F88}" srcOrd="0" destOrd="0" presId="urn:microsoft.com/office/officeart/2009/3/layout/StepUpProcess"/>
    <dgm:cxn modelId="{CDDFC469-3E9A-4F27-820C-AEF308538A1A}" type="presOf" srcId="{B1EB9289-9F93-4782-B92A-98B190A57AFC}" destId="{3ED7B6EB-B6E9-470F-AEB0-4DFD2A9E9679}" srcOrd="0" destOrd="0" presId="urn:microsoft.com/office/officeart/2009/3/layout/StepUpProcess"/>
    <dgm:cxn modelId="{D550C635-756C-46D5-BC97-FD83277A078E}" srcId="{725E81A6-0249-46D9-9151-921F1A7CB299}" destId="{96F8CDBF-311B-46E5-AB42-5FC668A43591}" srcOrd="2" destOrd="0" parTransId="{D42E833E-E925-4787-924D-CBB18A096F78}" sibTransId="{211AF318-1150-419F-A3A4-F2599BCB89CB}"/>
    <dgm:cxn modelId="{2BE103B8-5F31-425B-B3E9-01271371E148}" type="presParOf" srcId="{F9104B25-AB08-4CDB-8A0F-8C9CE8C95281}" destId="{81B49CBB-11D5-4622-9EED-5D273273D86A}" srcOrd="0" destOrd="0" presId="urn:microsoft.com/office/officeart/2009/3/layout/StepUpProcess"/>
    <dgm:cxn modelId="{2087BB22-CA5A-45BA-AD8B-40134CF75A31}" type="presParOf" srcId="{81B49CBB-11D5-4622-9EED-5D273273D86A}" destId="{3D5FAD8B-4AA9-4C90-A01C-016B23F916AC}" srcOrd="0" destOrd="0" presId="urn:microsoft.com/office/officeart/2009/3/layout/StepUpProcess"/>
    <dgm:cxn modelId="{1AA9B56E-BD7D-43D4-A194-E48AA7C03CD6}" type="presParOf" srcId="{81B49CBB-11D5-4622-9EED-5D273273D86A}" destId="{3ED7B6EB-B6E9-470F-AEB0-4DFD2A9E9679}" srcOrd="1" destOrd="0" presId="urn:microsoft.com/office/officeart/2009/3/layout/StepUpProcess"/>
    <dgm:cxn modelId="{9EC75BC3-0785-4816-AFBC-7D6E19C4D786}" type="presParOf" srcId="{81B49CBB-11D5-4622-9EED-5D273273D86A}" destId="{1CCA661F-68DD-4D8D-A4DD-3803BF86755F}" srcOrd="2" destOrd="0" presId="urn:microsoft.com/office/officeart/2009/3/layout/StepUpProcess"/>
    <dgm:cxn modelId="{67B38FF6-D5A1-40E2-AEB5-CCB75B041373}" type="presParOf" srcId="{F9104B25-AB08-4CDB-8A0F-8C9CE8C95281}" destId="{8B38F5FC-1C47-4F1A-83BF-FF576B6313EB}" srcOrd="1" destOrd="0" presId="urn:microsoft.com/office/officeart/2009/3/layout/StepUpProcess"/>
    <dgm:cxn modelId="{61A3B673-6818-4CD0-8FC7-62FAB884B5E3}" type="presParOf" srcId="{8B38F5FC-1C47-4F1A-83BF-FF576B6313EB}" destId="{48EED3C9-194A-4F62-BBE3-20D0A31DF4BF}" srcOrd="0" destOrd="0" presId="urn:microsoft.com/office/officeart/2009/3/layout/StepUpProcess"/>
    <dgm:cxn modelId="{CE8D5C74-955F-4DC8-8A21-19F5BC431439}" type="presParOf" srcId="{F9104B25-AB08-4CDB-8A0F-8C9CE8C95281}" destId="{C3365A3F-64E2-4074-89A6-B037F4B4D47A}" srcOrd="2" destOrd="0" presId="urn:microsoft.com/office/officeart/2009/3/layout/StepUpProcess"/>
    <dgm:cxn modelId="{A04CD2BD-4704-4AC4-8B62-7DA8ADEED510}" type="presParOf" srcId="{C3365A3F-64E2-4074-89A6-B037F4B4D47A}" destId="{A86035FE-FADA-4FEB-9626-4F8689366342}" srcOrd="0" destOrd="0" presId="urn:microsoft.com/office/officeart/2009/3/layout/StepUpProcess"/>
    <dgm:cxn modelId="{E29BF532-6BFA-4931-ADBB-3710A8505458}" type="presParOf" srcId="{C3365A3F-64E2-4074-89A6-B037F4B4D47A}" destId="{4CAC0CA2-9C2A-4930-A41E-7A74EB4B6934}" srcOrd="1" destOrd="0" presId="urn:microsoft.com/office/officeart/2009/3/layout/StepUpProcess"/>
    <dgm:cxn modelId="{C8AD6891-A2D1-42ED-ABFB-0ECE144E4900}" type="presParOf" srcId="{C3365A3F-64E2-4074-89A6-B037F4B4D47A}" destId="{76DC7D87-15F7-4CF7-951D-08D83968F918}" srcOrd="2" destOrd="0" presId="urn:microsoft.com/office/officeart/2009/3/layout/StepUpProcess"/>
    <dgm:cxn modelId="{C844ADBC-B26F-49AE-A700-FAC998990B54}" type="presParOf" srcId="{F9104B25-AB08-4CDB-8A0F-8C9CE8C95281}" destId="{A082CC8E-2D8E-4B4B-9FC9-71A43E13C59C}" srcOrd="3" destOrd="0" presId="urn:microsoft.com/office/officeart/2009/3/layout/StepUpProcess"/>
    <dgm:cxn modelId="{656E43CE-1563-4D08-9C0E-D45F233ED4F3}" type="presParOf" srcId="{A082CC8E-2D8E-4B4B-9FC9-71A43E13C59C}" destId="{05C77834-9BDF-4580-A79A-5567AAA8C2A7}" srcOrd="0" destOrd="0" presId="urn:microsoft.com/office/officeart/2009/3/layout/StepUpProcess"/>
    <dgm:cxn modelId="{D34295F2-E316-49F4-BA8A-71A4542118AE}" type="presParOf" srcId="{F9104B25-AB08-4CDB-8A0F-8C9CE8C95281}" destId="{4F723310-927D-4D30-B697-F386759F6601}" srcOrd="4" destOrd="0" presId="urn:microsoft.com/office/officeart/2009/3/layout/StepUpProcess"/>
    <dgm:cxn modelId="{7E0CF7F8-4B21-4DC3-8763-C002CD3400DE}" type="presParOf" srcId="{4F723310-927D-4D30-B697-F386759F6601}" destId="{17DAFE31-16F1-4648-BCBA-6DE685657688}" srcOrd="0" destOrd="0" presId="urn:microsoft.com/office/officeart/2009/3/layout/StepUpProcess"/>
    <dgm:cxn modelId="{236DB5BC-DA78-44F6-B2E0-1BD0CCDF7D64}" type="presParOf" srcId="{4F723310-927D-4D30-B697-F386759F6601}" destId="{883B39A7-0F6D-49C1-A8E3-C413BC1D3F88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06ECE1-696C-48C2-BA2B-80EA3A6E33A7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4EB0554-6087-497A-86C5-B0172D179E32}">
      <dgm:prSet phldrT="[Текст]"/>
      <dgm:spPr/>
      <dgm:t>
        <a:bodyPr/>
        <a:lstStyle/>
        <a:p>
          <a:r>
            <a:rPr lang="ru-RU" b="1" i="1" dirty="0" smtClean="0"/>
            <a:t>Определение потребности в персонале </a:t>
          </a:r>
          <a:r>
            <a:rPr lang="ru-RU" dirty="0" smtClean="0"/>
            <a:t>– одно из важнейших направлений маркетинга персонала, позволяющее установить на заданный период времени качественный и количественный состав персонала.</a:t>
          </a:r>
          <a:endParaRPr lang="ru-RU" dirty="0"/>
        </a:p>
      </dgm:t>
    </dgm:pt>
    <dgm:pt modelId="{899B111E-75F9-4D81-9315-D65B78E983DB}" type="parTrans" cxnId="{BD225413-7A6B-4C8D-9AC5-6D8DBC58907C}">
      <dgm:prSet/>
      <dgm:spPr/>
      <dgm:t>
        <a:bodyPr/>
        <a:lstStyle/>
        <a:p>
          <a:endParaRPr lang="ru-RU"/>
        </a:p>
      </dgm:t>
    </dgm:pt>
    <dgm:pt modelId="{FF3BEA1D-F875-4188-8B08-6EF9F4E49AC1}" type="sibTrans" cxnId="{BD225413-7A6B-4C8D-9AC5-6D8DBC58907C}">
      <dgm:prSet/>
      <dgm:spPr/>
      <dgm:t>
        <a:bodyPr/>
        <a:lstStyle/>
        <a:p>
          <a:endParaRPr lang="ru-RU"/>
        </a:p>
      </dgm:t>
    </dgm:pt>
    <dgm:pt modelId="{E1EA00EF-AFF3-49DF-BD7D-362F1BE1C059}">
      <dgm:prSet phldrT="[Текст]" phldr="1"/>
      <dgm:spPr/>
      <dgm:t>
        <a:bodyPr/>
        <a:lstStyle/>
        <a:p>
          <a:endParaRPr lang="ru-RU"/>
        </a:p>
      </dgm:t>
    </dgm:pt>
    <dgm:pt modelId="{0FB99386-2435-4A67-8A2A-19FB06919C19}" type="parTrans" cxnId="{85A9B959-19C2-4F33-8A6B-24E2C08442A3}">
      <dgm:prSet/>
      <dgm:spPr/>
      <dgm:t>
        <a:bodyPr/>
        <a:lstStyle/>
        <a:p>
          <a:endParaRPr lang="ru-RU"/>
        </a:p>
      </dgm:t>
    </dgm:pt>
    <dgm:pt modelId="{AF8279A9-8092-4068-B83A-FD9F2F6C8AAC}" type="sibTrans" cxnId="{85A9B959-19C2-4F33-8A6B-24E2C08442A3}">
      <dgm:prSet/>
      <dgm:spPr/>
      <dgm:t>
        <a:bodyPr/>
        <a:lstStyle/>
        <a:p>
          <a:endParaRPr lang="ru-RU"/>
        </a:p>
      </dgm:t>
    </dgm:pt>
    <dgm:pt modelId="{1F775E18-FDF6-411F-8C6D-65C89A3299C2}">
      <dgm:prSet phldrT="[Текст]" phldr="1"/>
      <dgm:spPr/>
      <dgm:t>
        <a:bodyPr/>
        <a:lstStyle/>
        <a:p>
          <a:endParaRPr lang="ru-RU"/>
        </a:p>
      </dgm:t>
    </dgm:pt>
    <dgm:pt modelId="{34D20982-5060-4AB8-B183-68F607CD83FE}" type="parTrans" cxnId="{FB61E2F5-89D4-4210-A0A9-99496CCF5E2C}">
      <dgm:prSet/>
      <dgm:spPr/>
      <dgm:t>
        <a:bodyPr/>
        <a:lstStyle/>
        <a:p>
          <a:endParaRPr lang="ru-RU"/>
        </a:p>
      </dgm:t>
    </dgm:pt>
    <dgm:pt modelId="{117D0C2C-91BA-40A6-8A44-A4A2BC310DCD}" type="sibTrans" cxnId="{FB61E2F5-89D4-4210-A0A9-99496CCF5E2C}">
      <dgm:prSet/>
      <dgm:spPr/>
      <dgm:t>
        <a:bodyPr/>
        <a:lstStyle/>
        <a:p>
          <a:endParaRPr lang="ru-RU"/>
        </a:p>
      </dgm:t>
    </dgm:pt>
    <dgm:pt modelId="{A5C912A5-9947-4030-A2A3-5F8E56621C1F}" type="pres">
      <dgm:prSet presAssocID="{B106ECE1-696C-48C2-BA2B-80EA3A6E33A7}" presName="Name0" presStyleCnt="0">
        <dgm:presLayoutVars>
          <dgm:chMax val="1"/>
          <dgm:chPref val="1"/>
        </dgm:presLayoutVars>
      </dgm:prSet>
      <dgm:spPr/>
    </dgm:pt>
    <dgm:pt modelId="{8FDEED28-9F57-41EC-B86F-B849BF1C6620}" type="pres">
      <dgm:prSet presAssocID="{14EB0554-6087-497A-86C5-B0172D179E32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ru-RU"/>
        </a:p>
      </dgm:t>
    </dgm:pt>
    <dgm:pt modelId="{7EB68196-2048-4E92-809E-BA34858EF171}" type="pres">
      <dgm:prSet presAssocID="{14EB0554-6087-497A-86C5-B0172D179E32}" presName="Accent1" presStyleLbl="node1" presStyleIdx="0" presStyleCnt="13"/>
      <dgm:spPr/>
    </dgm:pt>
    <dgm:pt modelId="{87B62A38-78F6-4C43-8E22-E7B2E4276B39}" type="pres">
      <dgm:prSet presAssocID="{14EB0554-6087-497A-86C5-B0172D179E32}" presName="Accent2" presStyleLbl="node1" presStyleIdx="1" presStyleCnt="13"/>
      <dgm:spPr/>
    </dgm:pt>
    <dgm:pt modelId="{7638075F-F484-4E40-AFF0-C588412D2D68}" type="pres">
      <dgm:prSet presAssocID="{14EB0554-6087-497A-86C5-B0172D179E32}" presName="Accent3" presStyleLbl="node1" presStyleIdx="2" presStyleCnt="13"/>
      <dgm:spPr/>
    </dgm:pt>
    <dgm:pt modelId="{FC4A2E65-EA64-4317-A054-AB289A050BFB}" type="pres">
      <dgm:prSet presAssocID="{14EB0554-6087-497A-86C5-B0172D179E32}" presName="Accent4" presStyleLbl="node1" presStyleIdx="3" presStyleCnt="13"/>
      <dgm:spPr/>
    </dgm:pt>
    <dgm:pt modelId="{7702A948-4553-45F9-BFB9-D9B818EABF62}" type="pres">
      <dgm:prSet presAssocID="{14EB0554-6087-497A-86C5-B0172D179E32}" presName="Accent5" presStyleLbl="node1" presStyleIdx="4" presStyleCnt="13"/>
      <dgm:spPr/>
    </dgm:pt>
    <dgm:pt modelId="{AA36AB40-98B8-4376-9A05-A349A92FA4AC}" type="pres">
      <dgm:prSet presAssocID="{14EB0554-6087-497A-86C5-B0172D179E32}" presName="Accent6" presStyleLbl="node1" presStyleIdx="5" presStyleCnt="13"/>
      <dgm:spPr/>
    </dgm:pt>
    <dgm:pt modelId="{FE40DCFA-E5FC-494F-8953-90E7D243682B}" type="pres">
      <dgm:prSet presAssocID="{E1EA00EF-AFF3-49DF-BD7D-362F1BE1C059}" presName="Child1" presStyleLbl="node1" presStyleIdx="6" presStyleCnt="13">
        <dgm:presLayoutVars>
          <dgm:chMax val="0"/>
          <dgm:chPref val="0"/>
        </dgm:presLayoutVars>
      </dgm:prSet>
      <dgm:spPr/>
    </dgm:pt>
    <dgm:pt modelId="{AECB5734-EB21-43E7-A847-F0AB2A09F279}" type="pres">
      <dgm:prSet presAssocID="{E1EA00EF-AFF3-49DF-BD7D-362F1BE1C059}" presName="Accent7" presStyleCnt="0"/>
      <dgm:spPr/>
    </dgm:pt>
    <dgm:pt modelId="{14649BD5-34DC-477D-A91F-2877591151A0}" type="pres">
      <dgm:prSet presAssocID="{E1EA00EF-AFF3-49DF-BD7D-362F1BE1C059}" presName="AccentHold1" presStyleLbl="node1" presStyleIdx="7" presStyleCnt="13"/>
      <dgm:spPr/>
    </dgm:pt>
    <dgm:pt modelId="{6036031D-B615-49DD-8B41-96FD194D15B7}" type="pres">
      <dgm:prSet presAssocID="{E1EA00EF-AFF3-49DF-BD7D-362F1BE1C059}" presName="Accent8" presStyleCnt="0"/>
      <dgm:spPr/>
    </dgm:pt>
    <dgm:pt modelId="{849B39E9-07F1-4959-A7DC-7A35A5790C98}" type="pres">
      <dgm:prSet presAssocID="{E1EA00EF-AFF3-49DF-BD7D-362F1BE1C059}" presName="AccentHold2" presStyleLbl="node1" presStyleIdx="8" presStyleCnt="13"/>
      <dgm:spPr/>
    </dgm:pt>
    <dgm:pt modelId="{D180C86B-73D6-4903-BDB4-5B84917E4EED}" type="pres">
      <dgm:prSet presAssocID="{1F775E18-FDF6-411F-8C6D-65C89A3299C2}" presName="Child2" presStyleLbl="node1" presStyleIdx="9" presStyleCnt="13">
        <dgm:presLayoutVars>
          <dgm:chMax val="0"/>
          <dgm:chPref val="0"/>
        </dgm:presLayoutVars>
      </dgm:prSet>
      <dgm:spPr/>
    </dgm:pt>
    <dgm:pt modelId="{75A39845-C90D-4B84-A110-FC217FD454F6}" type="pres">
      <dgm:prSet presAssocID="{1F775E18-FDF6-411F-8C6D-65C89A3299C2}" presName="Accent9" presStyleCnt="0"/>
      <dgm:spPr/>
    </dgm:pt>
    <dgm:pt modelId="{66FD1E2F-3B2B-467B-835F-3E38CEC55CB6}" type="pres">
      <dgm:prSet presAssocID="{1F775E18-FDF6-411F-8C6D-65C89A3299C2}" presName="AccentHold1" presStyleLbl="node1" presStyleIdx="10" presStyleCnt="13"/>
      <dgm:spPr/>
    </dgm:pt>
    <dgm:pt modelId="{74A1F4F9-652F-4945-830D-4DC09547314F}" type="pres">
      <dgm:prSet presAssocID="{1F775E18-FDF6-411F-8C6D-65C89A3299C2}" presName="Accent10" presStyleCnt="0"/>
      <dgm:spPr/>
    </dgm:pt>
    <dgm:pt modelId="{DD5E579D-7A37-453B-BFF5-5BA3A41ABE0C}" type="pres">
      <dgm:prSet presAssocID="{1F775E18-FDF6-411F-8C6D-65C89A3299C2}" presName="AccentHold2" presStyleLbl="node1" presStyleIdx="11" presStyleCnt="13"/>
      <dgm:spPr/>
    </dgm:pt>
    <dgm:pt modelId="{F2BE6EDF-ED0F-4196-8084-A7F5E1B2313A}" type="pres">
      <dgm:prSet presAssocID="{1F775E18-FDF6-411F-8C6D-65C89A3299C2}" presName="Accent11" presStyleCnt="0"/>
      <dgm:spPr/>
    </dgm:pt>
    <dgm:pt modelId="{15F76911-89D8-478B-9748-63CDB8D1CB6F}" type="pres">
      <dgm:prSet presAssocID="{1F775E18-FDF6-411F-8C6D-65C89A3299C2}" presName="AccentHold3" presStyleLbl="node1" presStyleIdx="12" presStyleCnt="13"/>
      <dgm:spPr/>
    </dgm:pt>
  </dgm:ptLst>
  <dgm:cxnLst>
    <dgm:cxn modelId="{FB61E2F5-89D4-4210-A0A9-99496CCF5E2C}" srcId="{14EB0554-6087-497A-86C5-B0172D179E32}" destId="{1F775E18-FDF6-411F-8C6D-65C89A3299C2}" srcOrd="1" destOrd="0" parTransId="{34D20982-5060-4AB8-B183-68F607CD83FE}" sibTransId="{117D0C2C-91BA-40A6-8A44-A4A2BC310DCD}"/>
    <dgm:cxn modelId="{CD7D10B8-8D9B-4E57-8D5D-228DEC2B9334}" type="presOf" srcId="{E1EA00EF-AFF3-49DF-BD7D-362F1BE1C059}" destId="{FE40DCFA-E5FC-494F-8953-90E7D243682B}" srcOrd="0" destOrd="0" presId="urn:microsoft.com/office/officeart/2009/3/layout/CircleRelationship"/>
    <dgm:cxn modelId="{85A9B959-19C2-4F33-8A6B-24E2C08442A3}" srcId="{14EB0554-6087-497A-86C5-B0172D179E32}" destId="{E1EA00EF-AFF3-49DF-BD7D-362F1BE1C059}" srcOrd="0" destOrd="0" parTransId="{0FB99386-2435-4A67-8A2A-19FB06919C19}" sibTransId="{AF8279A9-8092-4068-B83A-FD9F2F6C8AAC}"/>
    <dgm:cxn modelId="{01F2F4BF-1356-4B46-91AA-F80530A6A482}" type="presOf" srcId="{B106ECE1-696C-48C2-BA2B-80EA3A6E33A7}" destId="{A5C912A5-9947-4030-A2A3-5F8E56621C1F}" srcOrd="0" destOrd="0" presId="urn:microsoft.com/office/officeart/2009/3/layout/CircleRelationship"/>
    <dgm:cxn modelId="{1B5049CD-0D13-463E-8AAA-DBF87610F6B9}" type="presOf" srcId="{14EB0554-6087-497A-86C5-B0172D179E32}" destId="{8FDEED28-9F57-41EC-B86F-B849BF1C6620}" srcOrd="0" destOrd="0" presId="urn:microsoft.com/office/officeart/2009/3/layout/CircleRelationship"/>
    <dgm:cxn modelId="{ADD9EC7F-FB8B-4840-BDBA-C97966E415A6}" type="presOf" srcId="{1F775E18-FDF6-411F-8C6D-65C89A3299C2}" destId="{D180C86B-73D6-4903-BDB4-5B84917E4EED}" srcOrd="0" destOrd="0" presId="urn:microsoft.com/office/officeart/2009/3/layout/CircleRelationship"/>
    <dgm:cxn modelId="{BD225413-7A6B-4C8D-9AC5-6D8DBC58907C}" srcId="{B106ECE1-696C-48C2-BA2B-80EA3A6E33A7}" destId="{14EB0554-6087-497A-86C5-B0172D179E32}" srcOrd="0" destOrd="0" parTransId="{899B111E-75F9-4D81-9315-D65B78E983DB}" sibTransId="{FF3BEA1D-F875-4188-8B08-6EF9F4E49AC1}"/>
    <dgm:cxn modelId="{057BF2E2-05F4-4B45-84CA-9A1B51FB2212}" type="presParOf" srcId="{A5C912A5-9947-4030-A2A3-5F8E56621C1F}" destId="{8FDEED28-9F57-41EC-B86F-B849BF1C6620}" srcOrd="0" destOrd="0" presId="urn:microsoft.com/office/officeart/2009/3/layout/CircleRelationship"/>
    <dgm:cxn modelId="{24854774-1BC9-469C-ABAE-081F52AF8FE0}" type="presParOf" srcId="{A5C912A5-9947-4030-A2A3-5F8E56621C1F}" destId="{7EB68196-2048-4E92-809E-BA34858EF171}" srcOrd="1" destOrd="0" presId="urn:microsoft.com/office/officeart/2009/3/layout/CircleRelationship"/>
    <dgm:cxn modelId="{454FD6F0-39A6-4560-A80F-D5569E4FFF68}" type="presParOf" srcId="{A5C912A5-9947-4030-A2A3-5F8E56621C1F}" destId="{87B62A38-78F6-4C43-8E22-E7B2E4276B39}" srcOrd="2" destOrd="0" presId="urn:microsoft.com/office/officeart/2009/3/layout/CircleRelationship"/>
    <dgm:cxn modelId="{3E5ABD18-95C4-4A56-94B6-E5BDC41B42DE}" type="presParOf" srcId="{A5C912A5-9947-4030-A2A3-5F8E56621C1F}" destId="{7638075F-F484-4E40-AFF0-C588412D2D68}" srcOrd="3" destOrd="0" presId="urn:microsoft.com/office/officeart/2009/3/layout/CircleRelationship"/>
    <dgm:cxn modelId="{03C22556-FA44-4363-AFE8-BDA1D402E5C8}" type="presParOf" srcId="{A5C912A5-9947-4030-A2A3-5F8E56621C1F}" destId="{FC4A2E65-EA64-4317-A054-AB289A050BFB}" srcOrd="4" destOrd="0" presId="urn:microsoft.com/office/officeart/2009/3/layout/CircleRelationship"/>
    <dgm:cxn modelId="{83E65EFC-98D4-4501-BC76-5CF0BC1C1776}" type="presParOf" srcId="{A5C912A5-9947-4030-A2A3-5F8E56621C1F}" destId="{7702A948-4553-45F9-BFB9-D9B818EABF62}" srcOrd="5" destOrd="0" presId="urn:microsoft.com/office/officeart/2009/3/layout/CircleRelationship"/>
    <dgm:cxn modelId="{84C55331-8A53-45AC-A583-CFDA6173A72F}" type="presParOf" srcId="{A5C912A5-9947-4030-A2A3-5F8E56621C1F}" destId="{AA36AB40-98B8-4376-9A05-A349A92FA4AC}" srcOrd="6" destOrd="0" presId="urn:microsoft.com/office/officeart/2009/3/layout/CircleRelationship"/>
    <dgm:cxn modelId="{5501A395-13F9-440D-8DD7-0A8F402D54B3}" type="presParOf" srcId="{A5C912A5-9947-4030-A2A3-5F8E56621C1F}" destId="{FE40DCFA-E5FC-494F-8953-90E7D243682B}" srcOrd="7" destOrd="0" presId="urn:microsoft.com/office/officeart/2009/3/layout/CircleRelationship"/>
    <dgm:cxn modelId="{80C00EA2-F14F-4C1C-85E8-2A5C3EE8BC12}" type="presParOf" srcId="{A5C912A5-9947-4030-A2A3-5F8E56621C1F}" destId="{AECB5734-EB21-43E7-A847-F0AB2A09F279}" srcOrd="8" destOrd="0" presId="urn:microsoft.com/office/officeart/2009/3/layout/CircleRelationship"/>
    <dgm:cxn modelId="{FF866355-49B2-4A91-8BA1-7515B7E8BB1F}" type="presParOf" srcId="{AECB5734-EB21-43E7-A847-F0AB2A09F279}" destId="{14649BD5-34DC-477D-A91F-2877591151A0}" srcOrd="0" destOrd="0" presId="urn:microsoft.com/office/officeart/2009/3/layout/CircleRelationship"/>
    <dgm:cxn modelId="{E5127008-5052-4890-81F7-D9EE20017469}" type="presParOf" srcId="{A5C912A5-9947-4030-A2A3-5F8E56621C1F}" destId="{6036031D-B615-49DD-8B41-96FD194D15B7}" srcOrd="9" destOrd="0" presId="urn:microsoft.com/office/officeart/2009/3/layout/CircleRelationship"/>
    <dgm:cxn modelId="{B82E8AA0-4CAA-4CDB-839E-A86EC1912CB6}" type="presParOf" srcId="{6036031D-B615-49DD-8B41-96FD194D15B7}" destId="{849B39E9-07F1-4959-A7DC-7A35A5790C98}" srcOrd="0" destOrd="0" presId="urn:microsoft.com/office/officeart/2009/3/layout/CircleRelationship"/>
    <dgm:cxn modelId="{D9BA4A4D-5E70-46A1-AEC7-12701F42A800}" type="presParOf" srcId="{A5C912A5-9947-4030-A2A3-5F8E56621C1F}" destId="{D180C86B-73D6-4903-BDB4-5B84917E4EED}" srcOrd="10" destOrd="0" presId="urn:microsoft.com/office/officeart/2009/3/layout/CircleRelationship"/>
    <dgm:cxn modelId="{1B546189-4AFB-43D8-8AA1-027026D72549}" type="presParOf" srcId="{A5C912A5-9947-4030-A2A3-5F8E56621C1F}" destId="{75A39845-C90D-4B84-A110-FC217FD454F6}" srcOrd="11" destOrd="0" presId="urn:microsoft.com/office/officeart/2009/3/layout/CircleRelationship"/>
    <dgm:cxn modelId="{CBB18EB7-E0FA-4285-B96E-28A08CA59C9E}" type="presParOf" srcId="{75A39845-C90D-4B84-A110-FC217FD454F6}" destId="{66FD1E2F-3B2B-467B-835F-3E38CEC55CB6}" srcOrd="0" destOrd="0" presId="urn:microsoft.com/office/officeart/2009/3/layout/CircleRelationship"/>
    <dgm:cxn modelId="{17810589-2A41-4664-9582-4001770FF1ED}" type="presParOf" srcId="{A5C912A5-9947-4030-A2A3-5F8E56621C1F}" destId="{74A1F4F9-652F-4945-830D-4DC09547314F}" srcOrd="12" destOrd="0" presId="urn:microsoft.com/office/officeart/2009/3/layout/CircleRelationship"/>
    <dgm:cxn modelId="{A942830A-703F-4E32-A0F1-DE0005D7738F}" type="presParOf" srcId="{74A1F4F9-652F-4945-830D-4DC09547314F}" destId="{DD5E579D-7A37-453B-BFF5-5BA3A41ABE0C}" srcOrd="0" destOrd="0" presId="urn:microsoft.com/office/officeart/2009/3/layout/CircleRelationship"/>
    <dgm:cxn modelId="{A6A5511A-85BF-4A3A-9770-56BEBD314070}" type="presParOf" srcId="{A5C912A5-9947-4030-A2A3-5F8E56621C1F}" destId="{F2BE6EDF-ED0F-4196-8084-A7F5E1B2313A}" srcOrd="13" destOrd="0" presId="urn:microsoft.com/office/officeart/2009/3/layout/CircleRelationship"/>
    <dgm:cxn modelId="{B3D984FD-0D5A-4806-A74C-3F760129C8FE}" type="presParOf" srcId="{F2BE6EDF-ED0F-4196-8084-A7F5E1B2313A}" destId="{15F76911-89D8-478B-9748-63CDB8D1CB6F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8434EC-9251-4DCD-BF88-2A4119FF38F9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6930EC-AC3C-4695-A97B-11C45481E7AF}">
      <dgm:prSet phldrT="[Текст]" custT="1"/>
      <dgm:spPr/>
      <dgm:t>
        <a:bodyPr/>
        <a:lstStyle/>
        <a:p>
          <a:r>
            <a:rPr lang="ru-RU" sz="2000" dirty="0" smtClean="0"/>
            <a:t>профессионально-квалификационного деления рабочих</a:t>
          </a:r>
          <a:endParaRPr lang="ru-RU" sz="2000" dirty="0"/>
        </a:p>
      </dgm:t>
    </dgm:pt>
    <dgm:pt modelId="{7E720882-846A-4883-B81D-D2DE0379BC7A}" type="parTrans" cxnId="{E58BB00D-DF0E-421A-9B4B-6828913CC91E}">
      <dgm:prSet/>
      <dgm:spPr/>
      <dgm:t>
        <a:bodyPr/>
        <a:lstStyle/>
        <a:p>
          <a:endParaRPr lang="ru-RU" sz="2000"/>
        </a:p>
      </dgm:t>
    </dgm:pt>
    <dgm:pt modelId="{A80097E7-CFC6-49CA-B4BB-DE8639FEBDE9}" type="sibTrans" cxnId="{E58BB00D-DF0E-421A-9B4B-6828913CC91E}">
      <dgm:prSet/>
      <dgm:spPr/>
      <dgm:t>
        <a:bodyPr/>
        <a:lstStyle/>
        <a:p>
          <a:endParaRPr lang="ru-RU" sz="2000"/>
        </a:p>
      </dgm:t>
    </dgm:pt>
    <dgm:pt modelId="{8269CA02-F67A-4DC9-88D1-3C8AAB3C0E7F}">
      <dgm:prSet phldrT="[Текст]" custT="1"/>
      <dgm:spPr/>
      <dgm:t>
        <a:bodyPr/>
        <a:lstStyle/>
        <a:p>
          <a:r>
            <a:rPr lang="ru-RU" sz="2000" dirty="0" smtClean="0"/>
            <a:t>требований к должностным и рабочим местам</a:t>
          </a:r>
          <a:endParaRPr lang="ru-RU" sz="2000" dirty="0"/>
        </a:p>
      </dgm:t>
    </dgm:pt>
    <dgm:pt modelId="{793F9513-C3E4-470E-BCAE-E4507879E8CB}" type="parTrans" cxnId="{DE7E1C3A-0E96-41C8-8216-511215A5EDDB}">
      <dgm:prSet/>
      <dgm:spPr/>
      <dgm:t>
        <a:bodyPr/>
        <a:lstStyle/>
        <a:p>
          <a:endParaRPr lang="ru-RU" sz="2000"/>
        </a:p>
      </dgm:t>
    </dgm:pt>
    <dgm:pt modelId="{970D09F9-C9F6-4AC3-B5EB-7135993A7BB1}" type="sibTrans" cxnId="{DE7E1C3A-0E96-41C8-8216-511215A5EDDB}">
      <dgm:prSet/>
      <dgm:spPr/>
      <dgm:t>
        <a:bodyPr/>
        <a:lstStyle/>
        <a:p>
          <a:endParaRPr lang="ru-RU" sz="2000"/>
        </a:p>
      </dgm:t>
    </dgm:pt>
    <dgm:pt modelId="{54535DE0-1CB9-47EC-ADF3-326FCD297A92}">
      <dgm:prSet phldrT="[Текст]" custT="1"/>
      <dgm:spPr/>
      <dgm:t>
        <a:bodyPr/>
        <a:lstStyle/>
        <a:p>
          <a:r>
            <a:rPr lang="ru-RU" sz="2000" dirty="0" smtClean="0"/>
            <a:t>штатного расписания организации </a:t>
          </a:r>
          <a:endParaRPr lang="ru-RU" sz="2000" dirty="0"/>
        </a:p>
      </dgm:t>
    </dgm:pt>
    <dgm:pt modelId="{4B99310A-6690-4087-A257-F58F468241F4}" type="parTrans" cxnId="{C55D249F-456F-4C3B-BF0E-36D0B62BEE34}">
      <dgm:prSet/>
      <dgm:spPr/>
      <dgm:t>
        <a:bodyPr/>
        <a:lstStyle/>
        <a:p>
          <a:endParaRPr lang="ru-RU" sz="2000"/>
        </a:p>
      </dgm:t>
    </dgm:pt>
    <dgm:pt modelId="{70E701DA-0EF7-4B8C-B775-F306193CCF86}" type="sibTrans" cxnId="{C55D249F-456F-4C3B-BF0E-36D0B62BEE34}">
      <dgm:prSet/>
      <dgm:spPr/>
      <dgm:t>
        <a:bodyPr/>
        <a:lstStyle/>
        <a:p>
          <a:endParaRPr lang="ru-RU" sz="2000"/>
        </a:p>
      </dgm:t>
    </dgm:pt>
    <dgm:pt modelId="{20641621-CCB4-4C71-BEEB-95D4A448F0CC}">
      <dgm:prSet phldrT="[Текст]" custT="1"/>
      <dgm:spPr/>
      <dgm:t>
        <a:bodyPr/>
        <a:lstStyle/>
        <a:p>
          <a:r>
            <a:rPr lang="ru-RU" sz="2000" dirty="0" smtClean="0"/>
            <a:t>документации, регламентирующей различные организационно-управленческие процессы</a:t>
          </a:r>
          <a:endParaRPr lang="ru-RU" sz="2000" dirty="0"/>
        </a:p>
      </dgm:t>
    </dgm:pt>
    <dgm:pt modelId="{8A775B20-1658-4F40-9CD0-14A76143C13C}" type="parTrans" cxnId="{2238D00F-1548-4166-80F2-FBB91FADEA2B}">
      <dgm:prSet/>
      <dgm:spPr/>
      <dgm:t>
        <a:bodyPr/>
        <a:lstStyle/>
        <a:p>
          <a:endParaRPr lang="ru-RU" sz="2000"/>
        </a:p>
      </dgm:t>
    </dgm:pt>
    <dgm:pt modelId="{32DA098E-BE55-4068-95A3-F6E1A987249B}" type="sibTrans" cxnId="{2238D00F-1548-4166-80F2-FBB91FADEA2B}">
      <dgm:prSet/>
      <dgm:spPr/>
      <dgm:t>
        <a:bodyPr/>
        <a:lstStyle/>
        <a:p>
          <a:endParaRPr lang="ru-RU" sz="2000"/>
        </a:p>
      </dgm:t>
    </dgm:pt>
    <dgm:pt modelId="{20703A50-856F-471E-8F48-ADD2241183EF}" type="pres">
      <dgm:prSet presAssocID="{9E8434EC-9251-4DCD-BF88-2A4119FF38F9}" presName="matrix" presStyleCnt="0">
        <dgm:presLayoutVars>
          <dgm:chMax val="1"/>
          <dgm:dir/>
          <dgm:resizeHandles val="exact"/>
        </dgm:presLayoutVars>
      </dgm:prSet>
      <dgm:spPr/>
    </dgm:pt>
    <dgm:pt modelId="{09EB47F2-B437-460B-9570-225BF9E4BD0A}" type="pres">
      <dgm:prSet presAssocID="{9E8434EC-9251-4DCD-BF88-2A4119FF38F9}" presName="axisShape" presStyleLbl="bgShp" presStyleIdx="0" presStyleCnt="1"/>
      <dgm:spPr/>
    </dgm:pt>
    <dgm:pt modelId="{10DAE9B0-DF5E-4CF1-8776-8A4C29124679}" type="pres">
      <dgm:prSet presAssocID="{9E8434EC-9251-4DCD-BF88-2A4119FF38F9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D20167-81A9-4486-8C14-23A038A36DB3}" type="pres">
      <dgm:prSet presAssocID="{9E8434EC-9251-4DCD-BF88-2A4119FF38F9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CE5073-482F-4B3A-8AA3-37BF39B28374}" type="pres">
      <dgm:prSet presAssocID="{9E8434EC-9251-4DCD-BF88-2A4119FF38F9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C1066D-5E92-4A8A-A983-3F03C43FAABF}" type="pres">
      <dgm:prSet presAssocID="{9E8434EC-9251-4DCD-BF88-2A4119FF38F9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6E009F-2136-429C-B36F-E503614430EA}" type="presOf" srcId="{9E8434EC-9251-4DCD-BF88-2A4119FF38F9}" destId="{20703A50-856F-471E-8F48-ADD2241183EF}" srcOrd="0" destOrd="0" presId="urn:microsoft.com/office/officeart/2005/8/layout/matrix2"/>
    <dgm:cxn modelId="{C55D249F-456F-4C3B-BF0E-36D0B62BEE34}" srcId="{9E8434EC-9251-4DCD-BF88-2A4119FF38F9}" destId="{54535DE0-1CB9-47EC-ADF3-326FCD297A92}" srcOrd="2" destOrd="0" parTransId="{4B99310A-6690-4087-A257-F58F468241F4}" sibTransId="{70E701DA-0EF7-4B8C-B775-F306193CCF86}"/>
    <dgm:cxn modelId="{2238D00F-1548-4166-80F2-FBB91FADEA2B}" srcId="{9E8434EC-9251-4DCD-BF88-2A4119FF38F9}" destId="{20641621-CCB4-4C71-BEEB-95D4A448F0CC}" srcOrd="3" destOrd="0" parTransId="{8A775B20-1658-4F40-9CD0-14A76143C13C}" sibTransId="{32DA098E-BE55-4068-95A3-F6E1A987249B}"/>
    <dgm:cxn modelId="{035C75D2-A26D-4E47-8EF7-02099DD647EC}" type="presOf" srcId="{20641621-CCB4-4C71-BEEB-95D4A448F0CC}" destId="{4DC1066D-5E92-4A8A-A983-3F03C43FAABF}" srcOrd="0" destOrd="0" presId="urn:microsoft.com/office/officeart/2005/8/layout/matrix2"/>
    <dgm:cxn modelId="{E58BB00D-DF0E-421A-9B4B-6828913CC91E}" srcId="{9E8434EC-9251-4DCD-BF88-2A4119FF38F9}" destId="{416930EC-AC3C-4695-A97B-11C45481E7AF}" srcOrd="0" destOrd="0" parTransId="{7E720882-846A-4883-B81D-D2DE0379BC7A}" sibTransId="{A80097E7-CFC6-49CA-B4BB-DE8639FEBDE9}"/>
    <dgm:cxn modelId="{090C565B-8698-466F-8ECF-17EB42B1E961}" type="presOf" srcId="{416930EC-AC3C-4695-A97B-11C45481E7AF}" destId="{10DAE9B0-DF5E-4CF1-8776-8A4C29124679}" srcOrd="0" destOrd="0" presId="urn:microsoft.com/office/officeart/2005/8/layout/matrix2"/>
    <dgm:cxn modelId="{6550F256-4AEE-4381-A554-827EF2205078}" type="presOf" srcId="{54535DE0-1CB9-47EC-ADF3-326FCD297A92}" destId="{F9CE5073-482F-4B3A-8AA3-37BF39B28374}" srcOrd="0" destOrd="0" presId="urn:microsoft.com/office/officeart/2005/8/layout/matrix2"/>
    <dgm:cxn modelId="{DE7E1C3A-0E96-41C8-8216-511215A5EDDB}" srcId="{9E8434EC-9251-4DCD-BF88-2A4119FF38F9}" destId="{8269CA02-F67A-4DC9-88D1-3C8AAB3C0E7F}" srcOrd="1" destOrd="0" parTransId="{793F9513-C3E4-470E-BCAE-E4507879E8CB}" sibTransId="{970D09F9-C9F6-4AC3-B5EB-7135993A7BB1}"/>
    <dgm:cxn modelId="{5DD4C1D5-F7BC-46A3-B587-65F463265890}" type="presOf" srcId="{8269CA02-F67A-4DC9-88D1-3C8AAB3C0E7F}" destId="{56D20167-81A9-4486-8C14-23A038A36DB3}" srcOrd="0" destOrd="0" presId="urn:microsoft.com/office/officeart/2005/8/layout/matrix2"/>
    <dgm:cxn modelId="{CD5AA163-EE6E-44A1-8A22-D88D35A0772C}" type="presParOf" srcId="{20703A50-856F-471E-8F48-ADD2241183EF}" destId="{09EB47F2-B437-460B-9570-225BF9E4BD0A}" srcOrd="0" destOrd="0" presId="urn:microsoft.com/office/officeart/2005/8/layout/matrix2"/>
    <dgm:cxn modelId="{F29F96E4-57CC-419C-AA48-DDEE3725B477}" type="presParOf" srcId="{20703A50-856F-471E-8F48-ADD2241183EF}" destId="{10DAE9B0-DF5E-4CF1-8776-8A4C29124679}" srcOrd="1" destOrd="0" presId="urn:microsoft.com/office/officeart/2005/8/layout/matrix2"/>
    <dgm:cxn modelId="{89611310-46B5-4B28-85D5-2C531F436F05}" type="presParOf" srcId="{20703A50-856F-471E-8F48-ADD2241183EF}" destId="{56D20167-81A9-4486-8C14-23A038A36DB3}" srcOrd="2" destOrd="0" presId="urn:microsoft.com/office/officeart/2005/8/layout/matrix2"/>
    <dgm:cxn modelId="{3B437955-8438-4A55-B66C-2D5AF5A26700}" type="presParOf" srcId="{20703A50-856F-471E-8F48-ADD2241183EF}" destId="{F9CE5073-482F-4B3A-8AA3-37BF39B28374}" srcOrd="3" destOrd="0" presId="urn:microsoft.com/office/officeart/2005/8/layout/matrix2"/>
    <dgm:cxn modelId="{C52D4676-66E3-4889-BD42-4800C0CDD474}" type="presParOf" srcId="{20703A50-856F-471E-8F48-ADD2241183EF}" destId="{4DC1066D-5E92-4A8A-A983-3F03C43FAABF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AB7319-5F1B-4E64-ACD5-78DCF78191AB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D2D5FF-C784-4DB9-9ED3-AA9D60A445D0}">
      <dgm:prSet phldrT="[Текст]"/>
      <dgm:spPr/>
      <dgm:t>
        <a:bodyPr/>
        <a:lstStyle/>
        <a:p>
          <a:r>
            <a:rPr lang="ru-RU" b="1" dirty="0" smtClean="0"/>
            <a:t>метод расчета по рабочим местам и нормативной численности</a:t>
          </a:r>
          <a:endParaRPr lang="ru-RU" b="1" dirty="0"/>
        </a:p>
      </dgm:t>
    </dgm:pt>
    <dgm:pt modelId="{8C67A497-7358-4F0B-B7DA-47CC54814FBE}" type="parTrans" cxnId="{F8310DF4-B379-4D65-A375-2205EA1B17ED}">
      <dgm:prSet/>
      <dgm:spPr/>
      <dgm:t>
        <a:bodyPr/>
        <a:lstStyle/>
        <a:p>
          <a:endParaRPr lang="ru-RU" b="1"/>
        </a:p>
      </dgm:t>
    </dgm:pt>
    <dgm:pt modelId="{5FF94B5D-3B8C-48F4-9581-15324C2171B1}" type="sibTrans" cxnId="{F8310DF4-B379-4D65-A375-2205EA1B17ED}">
      <dgm:prSet/>
      <dgm:spPr/>
      <dgm:t>
        <a:bodyPr/>
        <a:lstStyle/>
        <a:p>
          <a:endParaRPr lang="ru-RU" b="1"/>
        </a:p>
      </dgm:t>
    </dgm:pt>
    <dgm:pt modelId="{F97698C9-CFAC-4E5F-902C-38E6636D102F}">
      <dgm:prSet phldrT="[Текст]"/>
      <dgm:spPr/>
      <dgm:t>
        <a:bodyPr/>
        <a:lstStyle/>
        <a:p>
          <a:r>
            <a:rPr lang="ru-RU" b="1" dirty="0" smtClean="0"/>
            <a:t>метод, основанный на использовании данных о времени трудового процесса</a:t>
          </a:r>
          <a:endParaRPr lang="ru-RU" b="1" dirty="0"/>
        </a:p>
      </dgm:t>
    </dgm:pt>
    <dgm:pt modelId="{9CBC379D-28E2-423F-9A62-DB87FB83F577}" type="parTrans" cxnId="{59588C8A-6D22-4E29-9326-7AD36AC0A582}">
      <dgm:prSet/>
      <dgm:spPr/>
      <dgm:t>
        <a:bodyPr/>
        <a:lstStyle/>
        <a:p>
          <a:endParaRPr lang="ru-RU" b="1"/>
        </a:p>
      </dgm:t>
    </dgm:pt>
    <dgm:pt modelId="{C8481EC1-B96A-470F-83E2-8FE53A345324}" type="sibTrans" cxnId="{59588C8A-6D22-4E29-9326-7AD36AC0A582}">
      <dgm:prSet/>
      <dgm:spPr/>
      <dgm:t>
        <a:bodyPr/>
        <a:lstStyle/>
        <a:p>
          <a:endParaRPr lang="ru-RU" b="1"/>
        </a:p>
      </dgm:t>
    </dgm:pt>
    <dgm:pt modelId="{C47979EF-E3C6-48D3-BC29-59CD43890AE4}">
      <dgm:prSet phldrT="[Текст]"/>
      <dgm:spPr/>
      <dgm:t>
        <a:bodyPr/>
        <a:lstStyle/>
        <a:p>
          <a:r>
            <a:rPr lang="ru-RU" b="1" dirty="0" smtClean="0"/>
            <a:t>метод расчета по нормам обслуживания</a:t>
          </a:r>
          <a:endParaRPr lang="ru-RU" b="1" dirty="0"/>
        </a:p>
      </dgm:t>
    </dgm:pt>
    <dgm:pt modelId="{B5BE0C91-EE34-48BD-BB9A-1D28292E8BE4}" type="parTrans" cxnId="{124CAE56-368C-4398-B20F-67481D4403C2}">
      <dgm:prSet/>
      <dgm:spPr/>
      <dgm:t>
        <a:bodyPr/>
        <a:lstStyle/>
        <a:p>
          <a:endParaRPr lang="ru-RU" b="1"/>
        </a:p>
      </dgm:t>
    </dgm:pt>
    <dgm:pt modelId="{3C7A6124-3794-4EE9-A4D1-D6976C0239B8}" type="sibTrans" cxnId="{124CAE56-368C-4398-B20F-67481D4403C2}">
      <dgm:prSet/>
      <dgm:spPr/>
      <dgm:t>
        <a:bodyPr/>
        <a:lstStyle/>
        <a:p>
          <a:endParaRPr lang="ru-RU" b="1"/>
        </a:p>
      </dgm:t>
    </dgm:pt>
    <dgm:pt modelId="{BCAC47F3-590F-466E-8E1C-7D6EB7C53108}" type="pres">
      <dgm:prSet presAssocID="{F2AB7319-5F1B-4E64-ACD5-78DCF78191AB}" presName="Name0" presStyleCnt="0">
        <dgm:presLayoutVars>
          <dgm:dir/>
          <dgm:resizeHandles val="exact"/>
        </dgm:presLayoutVars>
      </dgm:prSet>
      <dgm:spPr/>
    </dgm:pt>
    <dgm:pt modelId="{457F9E28-5C90-4795-BCCA-7762179FAEF5}" type="pres">
      <dgm:prSet presAssocID="{F2AB7319-5F1B-4E64-ACD5-78DCF78191AB}" presName="arrow" presStyleLbl="bgShp" presStyleIdx="0" presStyleCnt="1"/>
      <dgm:spPr/>
    </dgm:pt>
    <dgm:pt modelId="{04425EEE-D621-4F97-B7B7-A414EBE2E886}" type="pres">
      <dgm:prSet presAssocID="{F2AB7319-5F1B-4E64-ACD5-78DCF78191AB}" presName="points" presStyleCnt="0"/>
      <dgm:spPr/>
    </dgm:pt>
    <dgm:pt modelId="{416B7F84-0D8B-4042-BE26-AE683EFB9B80}" type="pres">
      <dgm:prSet presAssocID="{21D2D5FF-C784-4DB9-9ED3-AA9D60A445D0}" presName="compositeA" presStyleCnt="0"/>
      <dgm:spPr/>
    </dgm:pt>
    <dgm:pt modelId="{E91BB644-8D63-4FA0-9D27-F38B3DEA974B}" type="pres">
      <dgm:prSet presAssocID="{21D2D5FF-C784-4DB9-9ED3-AA9D60A445D0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368B7-34C0-44AB-8ABD-A08F345B4343}" type="pres">
      <dgm:prSet presAssocID="{21D2D5FF-C784-4DB9-9ED3-AA9D60A445D0}" presName="circleA" presStyleLbl="node1" presStyleIdx="0" presStyleCnt="3"/>
      <dgm:spPr/>
    </dgm:pt>
    <dgm:pt modelId="{52DE65E7-9681-4BE0-A1CF-06A62E774534}" type="pres">
      <dgm:prSet presAssocID="{21D2D5FF-C784-4DB9-9ED3-AA9D60A445D0}" presName="spaceA" presStyleCnt="0"/>
      <dgm:spPr/>
    </dgm:pt>
    <dgm:pt modelId="{1ED85828-679B-4317-9E44-827CF9B56FFA}" type="pres">
      <dgm:prSet presAssocID="{5FF94B5D-3B8C-48F4-9581-15324C2171B1}" presName="space" presStyleCnt="0"/>
      <dgm:spPr/>
    </dgm:pt>
    <dgm:pt modelId="{49064AD7-27D7-49BB-932C-987B3C28FE74}" type="pres">
      <dgm:prSet presAssocID="{F97698C9-CFAC-4E5F-902C-38E6636D102F}" presName="compositeB" presStyleCnt="0"/>
      <dgm:spPr/>
    </dgm:pt>
    <dgm:pt modelId="{2387C664-A73D-4BA7-97F7-590F726530C6}" type="pres">
      <dgm:prSet presAssocID="{F97698C9-CFAC-4E5F-902C-38E6636D102F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CF49C1-2F60-49F5-B57C-0B155F5FBDDC}" type="pres">
      <dgm:prSet presAssocID="{F97698C9-CFAC-4E5F-902C-38E6636D102F}" presName="circleB" presStyleLbl="node1" presStyleIdx="1" presStyleCnt="3"/>
      <dgm:spPr/>
    </dgm:pt>
    <dgm:pt modelId="{2E1523E6-D6E0-4AA4-993E-188C224B556E}" type="pres">
      <dgm:prSet presAssocID="{F97698C9-CFAC-4E5F-902C-38E6636D102F}" presName="spaceB" presStyleCnt="0"/>
      <dgm:spPr/>
    </dgm:pt>
    <dgm:pt modelId="{4DCF7F5B-CB03-4546-8F03-933F2D67C7FE}" type="pres">
      <dgm:prSet presAssocID="{C8481EC1-B96A-470F-83E2-8FE53A345324}" presName="space" presStyleCnt="0"/>
      <dgm:spPr/>
    </dgm:pt>
    <dgm:pt modelId="{E2D44BE1-8E44-4240-B8C0-B2FA531747C7}" type="pres">
      <dgm:prSet presAssocID="{C47979EF-E3C6-48D3-BC29-59CD43890AE4}" presName="compositeA" presStyleCnt="0"/>
      <dgm:spPr/>
    </dgm:pt>
    <dgm:pt modelId="{5F66CA3D-2DF9-4718-B536-9253AD87DDFF}" type="pres">
      <dgm:prSet presAssocID="{C47979EF-E3C6-48D3-BC29-59CD43890AE4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D58612-117E-42CE-9A59-B8CF4EC608A1}" type="pres">
      <dgm:prSet presAssocID="{C47979EF-E3C6-48D3-BC29-59CD43890AE4}" presName="circleA" presStyleLbl="node1" presStyleIdx="2" presStyleCnt="3"/>
      <dgm:spPr/>
    </dgm:pt>
    <dgm:pt modelId="{598FBAAD-19CA-4617-953E-8A627170F509}" type="pres">
      <dgm:prSet presAssocID="{C47979EF-E3C6-48D3-BC29-59CD43890AE4}" presName="spaceA" presStyleCnt="0"/>
      <dgm:spPr/>
    </dgm:pt>
  </dgm:ptLst>
  <dgm:cxnLst>
    <dgm:cxn modelId="{0A7952C1-05D6-4906-8287-7DBD73A1F10A}" type="presOf" srcId="{F2AB7319-5F1B-4E64-ACD5-78DCF78191AB}" destId="{BCAC47F3-590F-466E-8E1C-7D6EB7C53108}" srcOrd="0" destOrd="0" presId="urn:microsoft.com/office/officeart/2005/8/layout/hProcess11"/>
    <dgm:cxn modelId="{59588C8A-6D22-4E29-9326-7AD36AC0A582}" srcId="{F2AB7319-5F1B-4E64-ACD5-78DCF78191AB}" destId="{F97698C9-CFAC-4E5F-902C-38E6636D102F}" srcOrd="1" destOrd="0" parTransId="{9CBC379D-28E2-423F-9A62-DB87FB83F577}" sibTransId="{C8481EC1-B96A-470F-83E2-8FE53A345324}"/>
    <dgm:cxn modelId="{F8310DF4-B379-4D65-A375-2205EA1B17ED}" srcId="{F2AB7319-5F1B-4E64-ACD5-78DCF78191AB}" destId="{21D2D5FF-C784-4DB9-9ED3-AA9D60A445D0}" srcOrd="0" destOrd="0" parTransId="{8C67A497-7358-4F0B-B7DA-47CC54814FBE}" sibTransId="{5FF94B5D-3B8C-48F4-9581-15324C2171B1}"/>
    <dgm:cxn modelId="{124CAE56-368C-4398-B20F-67481D4403C2}" srcId="{F2AB7319-5F1B-4E64-ACD5-78DCF78191AB}" destId="{C47979EF-E3C6-48D3-BC29-59CD43890AE4}" srcOrd="2" destOrd="0" parTransId="{B5BE0C91-EE34-48BD-BB9A-1D28292E8BE4}" sibTransId="{3C7A6124-3794-4EE9-A4D1-D6976C0239B8}"/>
    <dgm:cxn modelId="{325B9F52-7852-4688-B92F-D02657146499}" type="presOf" srcId="{C47979EF-E3C6-48D3-BC29-59CD43890AE4}" destId="{5F66CA3D-2DF9-4718-B536-9253AD87DDFF}" srcOrd="0" destOrd="0" presId="urn:microsoft.com/office/officeart/2005/8/layout/hProcess11"/>
    <dgm:cxn modelId="{094B73A5-5032-4C90-806F-BE480E942B96}" type="presOf" srcId="{F97698C9-CFAC-4E5F-902C-38E6636D102F}" destId="{2387C664-A73D-4BA7-97F7-590F726530C6}" srcOrd="0" destOrd="0" presId="urn:microsoft.com/office/officeart/2005/8/layout/hProcess11"/>
    <dgm:cxn modelId="{FFAA3985-9E82-495D-B921-CF2B143FA3A4}" type="presOf" srcId="{21D2D5FF-C784-4DB9-9ED3-AA9D60A445D0}" destId="{E91BB644-8D63-4FA0-9D27-F38B3DEA974B}" srcOrd="0" destOrd="0" presId="urn:microsoft.com/office/officeart/2005/8/layout/hProcess11"/>
    <dgm:cxn modelId="{FD817B90-D0D1-481C-ACC3-849D0E88D761}" type="presParOf" srcId="{BCAC47F3-590F-466E-8E1C-7D6EB7C53108}" destId="{457F9E28-5C90-4795-BCCA-7762179FAEF5}" srcOrd="0" destOrd="0" presId="urn:microsoft.com/office/officeart/2005/8/layout/hProcess11"/>
    <dgm:cxn modelId="{C00CA45F-FD51-4756-971D-6FFDA87D6926}" type="presParOf" srcId="{BCAC47F3-590F-466E-8E1C-7D6EB7C53108}" destId="{04425EEE-D621-4F97-B7B7-A414EBE2E886}" srcOrd="1" destOrd="0" presId="urn:microsoft.com/office/officeart/2005/8/layout/hProcess11"/>
    <dgm:cxn modelId="{8997EF05-FE73-4783-973E-47C1D851A1C6}" type="presParOf" srcId="{04425EEE-D621-4F97-B7B7-A414EBE2E886}" destId="{416B7F84-0D8B-4042-BE26-AE683EFB9B80}" srcOrd="0" destOrd="0" presId="urn:microsoft.com/office/officeart/2005/8/layout/hProcess11"/>
    <dgm:cxn modelId="{F8545A6A-66B0-47E7-AC1E-8E83E0568BFB}" type="presParOf" srcId="{416B7F84-0D8B-4042-BE26-AE683EFB9B80}" destId="{E91BB644-8D63-4FA0-9D27-F38B3DEA974B}" srcOrd="0" destOrd="0" presId="urn:microsoft.com/office/officeart/2005/8/layout/hProcess11"/>
    <dgm:cxn modelId="{10C5D12F-53F3-4032-B324-4562D095A312}" type="presParOf" srcId="{416B7F84-0D8B-4042-BE26-AE683EFB9B80}" destId="{F7D368B7-34C0-44AB-8ABD-A08F345B4343}" srcOrd="1" destOrd="0" presId="urn:microsoft.com/office/officeart/2005/8/layout/hProcess11"/>
    <dgm:cxn modelId="{EB47F098-7CBB-40D4-869D-2EA263370E9E}" type="presParOf" srcId="{416B7F84-0D8B-4042-BE26-AE683EFB9B80}" destId="{52DE65E7-9681-4BE0-A1CF-06A62E774534}" srcOrd="2" destOrd="0" presId="urn:microsoft.com/office/officeart/2005/8/layout/hProcess11"/>
    <dgm:cxn modelId="{03E29C4D-47DD-4D17-984A-04F5D770273E}" type="presParOf" srcId="{04425EEE-D621-4F97-B7B7-A414EBE2E886}" destId="{1ED85828-679B-4317-9E44-827CF9B56FFA}" srcOrd="1" destOrd="0" presId="urn:microsoft.com/office/officeart/2005/8/layout/hProcess11"/>
    <dgm:cxn modelId="{82864DF2-64DA-413D-A7D9-2836B2A84B3A}" type="presParOf" srcId="{04425EEE-D621-4F97-B7B7-A414EBE2E886}" destId="{49064AD7-27D7-49BB-932C-987B3C28FE74}" srcOrd="2" destOrd="0" presId="urn:microsoft.com/office/officeart/2005/8/layout/hProcess11"/>
    <dgm:cxn modelId="{B6A30681-B847-4066-A225-A1B29F8396BB}" type="presParOf" srcId="{49064AD7-27D7-49BB-932C-987B3C28FE74}" destId="{2387C664-A73D-4BA7-97F7-590F726530C6}" srcOrd="0" destOrd="0" presId="urn:microsoft.com/office/officeart/2005/8/layout/hProcess11"/>
    <dgm:cxn modelId="{0B34F2F6-FE2F-42D1-9D20-E17CC6945C94}" type="presParOf" srcId="{49064AD7-27D7-49BB-932C-987B3C28FE74}" destId="{78CF49C1-2F60-49F5-B57C-0B155F5FBDDC}" srcOrd="1" destOrd="0" presId="urn:microsoft.com/office/officeart/2005/8/layout/hProcess11"/>
    <dgm:cxn modelId="{5FE5124E-7A70-4864-B7A4-C840CA70883A}" type="presParOf" srcId="{49064AD7-27D7-49BB-932C-987B3C28FE74}" destId="{2E1523E6-D6E0-4AA4-993E-188C224B556E}" srcOrd="2" destOrd="0" presId="urn:microsoft.com/office/officeart/2005/8/layout/hProcess11"/>
    <dgm:cxn modelId="{062E83E4-7783-4B0B-9885-5DE62F6D84FC}" type="presParOf" srcId="{04425EEE-D621-4F97-B7B7-A414EBE2E886}" destId="{4DCF7F5B-CB03-4546-8F03-933F2D67C7FE}" srcOrd="3" destOrd="0" presId="urn:microsoft.com/office/officeart/2005/8/layout/hProcess11"/>
    <dgm:cxn modelId="{7389FF19-4B9C-476C-918A-1BC3BEBAFE2F}" type="presParOf" srcId="{04425EEE-D621-4F97-B7B7-A414EBE2E886}" destId="{E2D44BE1-8E44-4240-B8C0-B2FA531747C7}" srcOrd="4" destOrd="0" presId="urn:microsoft.com/office/officeart/2005/8/layout/hProcess11"/>
    <dgm:cxn modelId="{1548DB57-6A84-456A-AFFC-362CBDA5638A}" type="presParOf" srcId="{E2D44BE1-8E44-4240-B8C0-B2FA531747C7}" destId="{5F66CA3D-2DF9-4718-B536-9253AD87DDFF}" srcOrd="0" destOrd="0" presId="urn:microsoft.com/office/officeart/2005/8/layout/hProcess11"/>
    <dgm:cxn modelId="{E6DD44BE-DE11-48FF-90BC-082ADF52A7D7}" type="presParOf" srcId="{E2D44BE1-8E44-4240-B8C0-B2FA531747C7}" destId="{7AD58612-117E-42CE-9A59-B8CF4EC608A1}" srcOrd="1" destOrd="0" presId="urn:microsoft.com/office/officeart/2005/8/layout/hProcess11"/>
    <dgm:cxn modelId="{1C83000B-F8DD-4E69-BD65-8E496DA5DAA7}" type="presParOf" srcId="{E2D44BE1-8E44-4240-B8C0-B2FA531747C7}" destId="{598FBAAD-19CA-4617-953E-8A627170F50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32C09B-0F09-4470-BB28-CBD82E2252B8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8B36EB-8F23-497A-B6E7-DE55B5F280D4}">
      <dgm:prSet phldrT="[Текст]" custT="1"/>
      <dgm:spPr/>
      <dgm:t>
        <a:bodyPr/>
        <a:lstStyle/>
        <a:p>
          <a:r>
            <a:rPr lang="ru-RU" sz="3600" u="sng" dirty="0" smtClean="0"/>
            <a:t>Достоинства</a:t>
          </a:r>
          <a:endParaRPr lang="ru-RU" sz="3600" u="sng" dirty="0"/>
        </a:p>
      </dgm:t>
    </dgm:pt>
    <dgm:pt modelId="{E128F260-0349-4534-969A-335596360871}" type="parTrans" cxnId="{E4163F5A-1139-4D49-BABB-2452A8B0C279}">
      <dgm:prSet/>
      <dgm:spPr/>
      <dgm:t>
        <a:bodyPr/>
        <a:lstStyle/>
        <a:p>
          <a:endParaRPr lang="ru-RU"/>
        </a:p>
      </dgm:t>
    </dgm:pt>
    <dgm:pt modelId="{CF1F9BA5-AC4C-4F21-9B87-AA29BE65F550}" type="sibTrans" cxnId="{E4163F5A-1139-4D49-BABB-2452A8B0C279}">
      <dgm:prSet/>
      <dgm:spPr/>
      <dgm:t>
        <a:bodyPr/>
        <a:lstStyle/>
        <a:p>
          <a:endParaRPr lang="ru-RU"/>
        </a:p>
      </dgm:t>
    </dgm:pt>
    <dgm:pt modelId="{E9C81CFA-728C-478F-9A28-639CD42AC892}">
      <dgm:prSet phldrT="[Текст]"/>
      <dgm:spPr/>
      <dgm:t>
        <a:bodyPr/>
        <a:lstStyle/>
        <a:p>
          <a:r>
            <a:rPr lang="ru-RU" dirty="0" smtClean="0"/>
            <a:t>отпадает необходимость в дополнительных затратах на наем и прием на работу новых сотрудников</a:t>
          </a:r>
          <a:endParaRPr lang="ru-RU" dirty="0"/>
        </a:p>
      </dgm:t>
    </dgm:pt>
    <dgm:pt modelId="{D06FC84E-9C72-4CD1-B97E-59EB4717F24A}" type="parTrans" cxnId="{DA915386-BD97-4D8C-BE4F-29EFB3769FFA}">
      <dgm:prSet/>
      <dgm:spPr/>
      <dgm:t>
        <a:bodyPr/>
        <a:lstStyle/>
        <a:p>
          <a:endParaRPr lang="ru-RU"/>
        </a:p>
      </dgm:t>
    </dgm:pt>
    <dgm:pt modelId="{CD6C4502-5451-43E0-8991-55B7DE177A45}" type="sibTrans" cxnId="{DA915386-BD97-4D8C-BE4F-29EFB3769FFA}">
      <dgm:prSet/>
      <dgm:spPr/>
      <dgm:t>
        <a:bodyPr/>
        <a:lstStyle/>
        <a:p>
          <a:endParaRPr lang="ru-RU"/>
        </a:p>
      </dgm:t>
    </dgm:pt>
    <dgm:pt modelId="{EBE67350-394A-45A4-B79E-E05F3416C828}">
      <dgm:prSet phldrT="[Текст]"/>
      <dgm:spPr/>
      <dgm:t>
        <a:bodyPr/>
        <a:lstStyle/>
        <a:p>
          <a:r>
            <a:rPr lang="ru-RU" dirty="0" smtClean="0"/>
            <a:t>сверхурочная работа может обеспечить имеющихся работников дополнительным доходом</a:t>
          </a:r>
          <a:endParaRPr lang="ru-RU" dirty="0"/>
        </a:p>
      </dgm:t>
    </dgm:pt>
    <dgm:pt modelId="{0B5D6E05-9AE4-4B52-A24F-2E511CF6E950}" type="parTrans" cxnId="{04D4212D-8574-4E15-BCDF-BF4DA8C220EE}">
      <dgm:prSet/>
      <dgm:spPr/>
      <dgm:t>
        <a:bodyPr/>
        <a:lstStyle/>
        <a:p>
          <a:endParaRPr lang="ru-RU"/>
        </a:p>
      </dgm:t>
    </dgm:pt>
    <dgm:pt modelId="{34F3362D-4D3E-4AAB-8EA2-FF3B07724BAF}" type="sibTrans" cxnId="{04D4212D-8574-4E15-BCDF-BF4DA8C220EE}">
      <dgm:prSet/>
      <dgm:spPr/>
      <dgm:t>
        <a:bodyPr/>
        <a:lstStyle/>
        <a:p>
          <a:endParaRPr lang="ru-RU"/>
        </a:p>
      </dgm:t>
    </dgm:pt>
    <dgm:pt modelId="{71666ACC-9270-445A-A440-AE97B7E75B07}">
      <dgm:prSet phldrT="[Текст]" custT="1"/>
      <dgm:spPr/>
      <dgm:t>
        <a:bodyPr/>
        <a:lstStyle/>
        <a:p>
          <a:r>
            <a:rPr lang="ru-RU" sz="3600" u="sng" dirty="0" smtClean="0"/>
            <a:t>Недостатки</a:t>
          </a:r>
          <a:endParaRPr lang="ru-RU" sz="3600" u="sng" dirty="0"/>
        </a:p>
      </dgm:t>
    </dgm:pt>
    <dgm:pt modelId="{D38061F7-8F3D-4FF0-830D-8F4EA7E4632F}" type="parTrans" cxnId="{564FFCE2-58B8-4281-9B4B-8F0DA93E3879}">
      <dgm:prSet/>
      <dgm:spPr/>
      <dgm:t>
        <a:bodyPr/>
        <a:lstStyle/>
        <a:p>
          <a:endParaRPr lang="ru-RU"/>
        </a:p>
      </dgm:t>
    </dgm:pt>
    <dgm:pt modelId="{4477215C-59EF-4109-9DC4-6BBC16DD0B1D}" type="sibTrans" cxnId="{564FFCE2-58B8-4281-9B4B-8F0DA93E3879}">
      <dgm:prSet/>
      <dgm:spPr/>
      <dgm:t>
        <a:bodyPr/>
        <a:lstStyle/>
        <a:p>
          <a:endParaRPr lang="ru-RU"/>
        </a:p>
      </dgm:t>
    </dgm:pt>
    <dgm:pt modelId="{0EFB8C3F-0BAF-4C2D-80C2-7D461CF8245D}">
      <dgm:prSet phldrT="[Текст]"/>
      <dgm:spPr/>
      <dgm:t>
        <a:bodyPr/>
        <a:lstStyle/>
        <a:p>
          <a:r>
            <a:rPr lang="ru-RU" dirty="0" smtClean="0"/>
            <a:t>икают проблемы усталости, увеличения производственного травматизма</a:t>
          </a:r>
          <a:endParaRPr lang="ru-RU" dirty="0"/>
        </a:p>
      </dgm:t>
    </dgm:pt>
    <dgm:pt modelId="{739ED40A-84D7-413C-8C45-7B125305B86F}" type="parTrans" cxnId="{B3C9827D-3272-40AB-9F43-8046E8B5BBC4}">
      <dgm:prSet/>
      <dgm:spPr/>
      <dgm:t>
        <a:bodyPr/>
        <a:lstStyle/>
        <a:p>
          <a:endParaRPr lang="ru-RU"/>
        </a:p>
      </dgm:t>
    </dgm:pt>
    <dgm:pt modelId="{5458322B-4764-430B-ACE9-0EEE92D7B7A0}" type="sibTrans" cxnId="{B3C9827D-3272-40AB-9F43-8046E8B5BBC4}">
      <dgm:prSet/>
      <dgm:spPr/>
      <dgm:t>
        <a:bodyPr/>
        <a:lstStyle/>
        <a:p>
          <a:endParaRPr lang="ru-RU"/>
        </a:p>
      </dgm:t>
    </dgm:pt>
    <dgm:pt modelId="{A4E88C95-90F1-434F-A184-E22CCC5C52D8}">
      <dgm:prSet phldrT="[Текст]"/>
      <dgm:spPr/>
      <dgm:t>
        <a:bodyPr/>
        <a:lstStyle/>
        <a:p>
          <a:r>
            <a:rPr lang="ru-RU" dirty="0" smtClean="0"/>
            <a:t>длительные или частые сверхурочные приводят к росту затрат на персонал и снижению производительности труда</a:t>
          </a:r>
          <a:endParaRPr lang="ru-RU" dirty="0"/>
        </a:p>
      </dgm:t>
    </dgm:pt>
    <dgm:pt modelId="{83053F0F-7C5D-4007-8A3A-E830790E7D26}" type="parTrans" cxnId="{1EF94731-C7E9-48B1-B5DC-ABD0F4DC2320}">
      <dgm:prSet/>
      <dgm:spPr/>
      <dgm:t>
        <a:bodyPr/>
        <a:lstStyle/>
        <a:p>
          <a:endParaRPr lang="ru-RU"/>
        </a:p>
      </dgm:t>
    </dgm:pt>
    <dgm:pt modelId="{CBE24BFC-D276-4511-92FD-95FB367FB697}" type="sibTrans" cxnId="{1EF94731-C7E9-48B1-B5DC-ABD0F4DC2320}">
      <dgm:prSet/>
      <dgm:spPr/>
      <dgm:t>
        <a:bodyPr/>
        <a:lstStyle/>
        <a:p>
          <a:endParaRPr lang="ru-RU"/>
        </a:p>
      </dgm:t>
    </dgm:pt>
    <dgm:pt modelId="{5C502794-BF4A-4E5D-9520-67914C5A1B82}" type="pres">
      <dgm:prSet presAssocID="{BA32C09B-0F09-4470-BB28-CBD82E2252B8}" presName="Name0" presStyleCnt="0">
        <dgm:presLayoutVars>
          <dgm:dir/>
          <dgm:animLvl val="lvl"/>
          <dgm:resizeHandles val="exact"/>
        </dgm:presLayoutVars>
      </dgm:prSet>
      <dgm:spPr/>
    </dgm:pt>
    <dgm:pt modelId="{143A22E0-EA9C-4CB0-BCC4-CCCFB0C5DD7B}" type="pres">
      <dgm:prSet presAssocID="{978B36EB-8F23-497A-B6E7-DE55B5F280D4}" presName="vertFlow" presStyleCnt="0"/>
      <dgm:spPr/>
    </dgm:pt>
    <dgm:pt modelId="{4256FFDE-F011-4292-863A-0806D6A648C6}" type="pres">
      <dgm:prSet presAssocID="{978B36EB-8F23-497A-B6E7-DE55B5F280D4}" presName="header" presStyleLbl="node1" presStyleIdx="0" presStyleCnt="2"/>
      <dgm:spPr/>
    </dgm:pt>
    <dgm:pt modelId="{01ECF917-3413-4230-810B-1B55B308EE33}" type="pres">
      <dgm:prSet presAssocID="{D06FC84E-9C72-4CD1-B97E-59EB4717F24A}" presName="parTrans" presStyleLbl="sibTrans2D1" presStyleIdx="0" presStyleCnt="4"/>
      <dgm:spPr/>
    </dgm:pt>
    <dgm:pt modelId="{95C790FD-72C9-42F3-AC64-112234775F1F}" type="pres">
      <dgm:prSet presAssocID="{E9C81CFA-728C-478F-9A28-639CD42AC892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C76BB0-3C32-44A7-B02B-6BF3CE1B2A77}" type="pres">
      <dgm:prSet presAssocID="{CD6C4502-5451-43E0-8991-55B7DE177A45}" presName="sibTrans" presStyleLbl="sibTrans2D1" presStyleIdx="1" presStyleCnt="4"/>
      <dgm:spPr/>
    </dgm:pt>
    <dgm:pt modelId="{84B9597E-A378-4ED8-BA1F-98E6BAD7130C}" type="pres">
      <dgm:prSet presAssocID="{EBE67350-394A-45A4-B79E-E05F3416C828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5F7280-8E0A-4669-A267-EA9EFA53727F}" type="pres">
      <dgm:prSet presAssocID="{978B36EB-8F23-497A-B6E7-DE55B5F280D4}" presName="hSp" presStyleCnt="0"/>
      <dgm:spPr/>
    </dgm:pt>
    <dgm:pt modelId="{AE7E2572-0927-4D4F-8797-AF598BE03094}" type="pres">
      <dgm:prSet presAssocID="{71666ACC-9270-445A-A440-AE97B7E75B07}" presName="vertFlow" presStyleCnt="0"/>
      <dgm:spPr/>
    </dgm:pt>
    <dgm:pt modelId="{44389A00-7760-4AC0-9036-553D63AE8DBA}" type="pres">
      <dgm:prSet presAssocID="{71666ACC-9270-445A-A440-AE97B7E75B07}" presName="header" presStyleLbl="node1" presStyleIdx="1" presStyleCnt="2"/>
      <dgm:spPr/>
    </dgm:pt>
    <dgm:pt modelId="{1BA4E87F-206C-49F6-BBEA-30C31BFF0948}" type="pres">
      <dgm:prSet presAssocID="{739ED40A-84D7-413C-8C45-7B125305B86F}" presName="parTrans" presStyleLbl="sibTrans2D1" presStyleIdx="2" presStyleCnt="4"/>
      <dgm:spPr/>
    </dgm:pt>
    <dgm:pt modelId="{D23FC063-EBE2-4A52-BE4A-3242B09A13DF}" type="pres">
      <dgm:prSet presAssocID="{0EFB8C3F-0BAF-4C2D-80C2-7D461CF8245D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73B308-E009-4CB7-B57D-0EFD162D73B9}" type="pres">
      <dgm:prSet presAssocID="{5458322B-4764-430B-ACE9-0EEE92D7B7A0}" presName="sibTrans" presStyleLbl="sibTrans2D1" presStyleIdx="3" presStyleCnt="4"/>
      <dgm:spPr/>
    </dgm:pt>
    <dgm:pt modelId="{B3EE2DE4-1F42-4313-9F54-6AB72A78C10C}" type="pres">
      <dgm:prSet presAssocID="{A4E88C95-90F1-434F-A184-E22CCC5C52D8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1EEEAE-CD38-4CEE-9DF1-F993CCACA1D7}" type="presOf" srcId="{EBE67350-394A-45A4-B79E-E05F3416C828}" destId="{84B9597E-A378-4ED8-BA1F-98E6BAD7130C}" srcOrd="0" destOrd="0" presId="urn:microsoft.com/office/officeart/2005/8/layout/lProcess1"/>
    <dgm:cxn modelId="{48125A82-783B-43C4-AD75-91655659D79D}" type="presOf" srcId="{D06FC84E-9C72-4CD1-B97E-59EB4717F24A}" destId="{01ECF917-3413-4230-810B-1B55B308EE33}" srcOrd="0" destOrd="0" presId="urn:microsoft.com/office/officeart/2005/8/layout/lProcess1"/>
    <dgm:cxn modelId="{DA915386-BD97-4D8C-BE4F-29EFB3769FFA}" srcId="{978B36EB-8F23-497A-B6E7-DE55B5F280D4}" destId="{E9C81CFA-728C-478F-9A28-639CD42AC892}" srcOrd="0" destOrd="0" parTransId="{D06FC84E-9C72-4CD1-B97E-59EB4717F24A}" sibTransId="{CD6C4502-5451-43E0-8991-55B7DE177A45}"/>
    <dgm:cxn modelId="{D40BA73B-1912-49CD-A17E-968B5A053211}" type="presOf" srcId="{A4E88C95-90F1-434F-A184-E22CCC5C52D8}" destId="{B3EE2DE4-1F42-4313-9F54-6AB72A78C10C}" srcOrd="0" destOrd="0" presId="urn:microsoft.com/office/officeart/2005/8/layout/lProcess1"/>
    <dgm:cxn modelId="{B3C9827D-3272-40AB-9F43-8046E8B5BBC4}" srcId="{71666ACC-9270-445A-A440-AE97B7E75B07}" destId="{0EFB8C3F-0BAF-4C2D-80C2-7D461CF8245D}" srcOrd="0" destOrd="0" parTransId="{739ED40A-84D7-413C-8C45-7B125305B86F}" sibTransId="{5458322B-4764-430B-ACE9-0EEE92D7B7A0}"/>
    <dgm:cxn modelId="{DA9F8289-0BF9-498E-8E39-D4C6DC25CCEC}" type="presOf" srcId="{0EFB8C3F-0BAF-4C2D-80C2-7D461CF8245D}" destId="{D23FC063-EBE2-4A52-BE4A-3242B09A13DF}" srcOrd="0" destOrd="0" presId="urn:microsoft.com/office/officeart/2005/8/layout/lProcess1"/>
    <dgm:cxn modelId="{1EF94731-C7E9-48B1-B5DC-ABD0F4DC2320}" srcId="{71666ACC-9270-445A-A440-AE97B7E75B07}" destId="{A4E88C95-90F1-434F-A184-E22CCC5C52D8}" srcOrd="1" destOrd="0" parTransId="{83053F0F-7C5D-4007-8A3A-E830790E7D26}" sibTransId="{CBE24BFC-D276-4511-92FD-95FB367FB697}"/>
    <dgm:cxn modelId="{04D4212D-8574-4E15-BCDF-BF4DA8C220EE}" srcId="{978B36EB-8F23-497A-B6E7-DE55B5F280D4}" destId="{EBE67350-394A-45A4-B79E-E05F3416C828}" srcOrd="1" destOrd="0" parTransId="{0B5D6E05-9AE4-4B52-A24F-2E511CF6E950}" sibTransId="{34F3362D-4D3E-4AAB-8EA2-FF3B07724BAF}"/>
    <dgm:cxn modelId="{995AED75-7FD1-423F-95FC-347BDD5AAA7B}" type="presOf" srcId="{71666ACC-9270-445A-A440-AE97B7E75B07}" destId="{44389A00-7760-4AC0-9036-553D63AE8DBA}" srcOrd="0" destOrd="0" presId="urn:microsoft.com/office/officeart/2005/8/layout/lProcess1"/>
    <dgm:cxn modelId="{7BA017CE-C81F-4904-B867-1003224D956F}" type="presOf" srcId="{CD6C4502-5451-43E0-8991-55B7DE177A45}" destId="{DBC76BB0-3C32-44A7-B02B-6BF3CE1B2A77}" srcOrd="0" destOrd="0" presId="urn:microsoft.com/office/officeart/2005/8/layout/lProcess1"/>
    <dgm:cxn modelId="{C05D9FE0-AD6D-495F-A679-D230A1EE3A01}" type="presOf" srcId="{739ED40A-84D7-413C-8C45-7B125305B86F}" destId="{1BA4E87F-206C-49F6-BBEA-30C31BFF0948}" srcOrd="0" destOrd="0" presId="urn:microsoft.com/office/officeart/2005/8/layout/lProcess1"/>
    <dgm:cxn modelId="{28715573-F37D-40BA-9236-A8A14FDF10A4}" type="presOf" srcId="{978B36EB-8F23-497A-B6E7-DE55B5F280D4}" destId="{4256FFDE-F011-4292-863A-0806D6A648C6}" srcOrd="0" destOrd="0" presId="urn:microsoft.com/office/officeart/2005/8/layout/lProcess1"/>
    <dgm:cxn modelId="{E4163F5A-1139-4D49-BABB-2452A8B0C279}" srcId="{BA32C09B-0F09-4470-BB28-CBD82E2252B8}" destId="{978B36EB-8F23-497A-B6E7-DE55B5F280D4}" srcOrd="0" destOrd="0" parTransId="{E128F260-0349-4534-969A-335596360871}" sibTransId="{CF1F9BA5-AC4C-4F21-9B87-AA29BE65F550}"/>
    <dgm:cxn modelId="{564FFCE2-58B8-4281-9B4B-8F0DA93E3879}" srcId="{BA32C09B-0F09-4470-BB28-CBD82E2252B8}" destId="{71666ACC-9270-445A-A440-AE97B7E75B07}" srcOrd="1" destOrd="0" parTransId="{D38061F7-8F3D-4FF0-830D-8F4EA7E4632F}" sibTransId="{4477215C-59EF-4109-9DC4-6BBC16DD0B1D}"/>
    <dgm:cxn modelId="{64404246-44CB-456F-AF09-4A82302207F8}" type="presOf" srcId="{5458322B-4764-430B-ACE9-0EEE92D7B7A0}" destId="{CF73B308-E009-4CB7-B57D-0EFD162D73B9}" srcOrd="0" destOrd="0" presId="urn:microsoft.com/office/officeart/2005/8/layout/lProcess1"/>
    <dgm:cxn modelId="{1234A382-F329-42CA-9CB3-5AF53235E4E2}" type="presOf" srcId="{E9C81CFA-728C-478F-9A28-639CD42AC892}" destId="{95C790FD-72C9-42F3-AC64-112234775F1F}" srcOrd="0" destOrd="0" presId="urn:microsoft.com/office/officeart/2005/8/layout/lProcess1"/>
    <dgm:cxn modelId="{A1854AD6-D618-4309-A2A6-8F2B42E86ED1}" type="presOf" srcId="{BA32C09B-0F09-4470-BB28-CBD82E2252B8}" destId="{5C502794-BF4A-4E5D-9520-67914C5A1B82}" srcOrd="0" destOrd="0" presId="urn:microsoft.com/office/officeart/2005/8/layout/lProcess1"/>
    <dgm:cxn modelId="{A2081746-FE93-457B-A8AD-D93D3CF924CA}" type="presParOf" srcId="{5C502794-BF4A-4E5D-9520-67914C5A1B82}" destId="{143A22E0-EA9C-4CB0-BCC4-CCCFB0C5DD7B}" srcOrd="0" destOrd="0" presId="urn:microsoft.com/office/officeart/2005/8/layout/lProcess1"/>
    <dgm:cxn modelId="{839EC3CC-20EE-4B5B-87D4-F11B8CC7871A}" type="presParOf" srcId="{143A22E0-EA9C-4CB0-BCC4-CCCFB0C5DD7B}" destId="{4256FFDE-F011-4292-863A-0806D6A648C6}" srcOrd="0" destOrd="0" presId="urn:microsoft.com/office/officeart/2005/8/layout/lProcess1"/>
    <dgm:cxn modelId="{F798C707-E45E-4171-9DF3-489B8172FCE6}" type="presParOf" srcId="{143A22E0-EA9C-4CB0-BCC4-CCCFB0C5DD7B}" destId="{01ECF917-3413-4230-810B-1B55B308EE33}" srcOrd="1" destOrd="0" presId="urn:microsoft.com/office/officeart/2005/8/layout/lProcess1"/>
    <dgm:cxn modelId="{5EE240DB-17D1-4F3C-A6A7-4BB46B6440B2}" type="presParOf" srcId="{143A22E0-EA9C-4CB0-BCC4-CCCFB0C5DD7B}" destId="{95C790FD-72C9-42F3-AC64-112234775F1F}" srcOrd="2" destOrd="0" presId="urn:microsoft.com/office/officeart/2005/8/layout/lProcess1"/>
    <dgm:cxn modelId="{096AAAAF-21A4-437E-B5B8-C19817D1BE88}" type="presParOf" srcId="{143A22E0-EA9C-4CB0-BCC4-CCCFB0C5DD7B}" destId="{DBC76BB0-3C32-44A7-B02B-6BF3CE1B2A77}" srcOrd="3" destOrd="0" presId="urn:microsoft.com/office/officeart/2005/8/layout/lProcess1"/>
    <dgm:cxn modelId="{CEA4C8C8-506B-4F82-B3AA-19063D43A3C8}" type="presParOf" srcId="{143A22E0-EA9C-4CB0-BCC4-CCCFB0C5DD7B}" destId="{84B9597E-A378-4ED8-BA1F-98E6BAD7130C}" srcOrd="4" destOrd="0" presId="urn:microsoft.com/office/officeart/2005/8/layout/lProcess1"/>
    <dgm:cxn modelId="{A27EA306-9C2A-4704-9CAB-C058F0B6684D}" type="presParOf" srcId="{5C502794-BF4A-4E5D-9520-67914C5A1B82}" destId="{2F5F7280-8E0A-4669-A267-EA9EFA53727F}" srcOrd="1" destOrd="0" presId="urn:microsoft.com/office/officeart/2005/8/layout/lProcess1"/>
    <dgm:cxn modelId="{56FE7FC4-56B9-433F-B46C-FF3D26A36D89}" type="presParOf" srcId="{5C502794-BF4A-4E5D-9520-67914C5A1B82}" destId="{AE7E2572-0927-4D4F-8797-AF598BE03094}" srcOrd="2" destOrd="0" presId="urn:microsoft.com/office/officeart/2005/8/layout/lProcess1"/>
    <dgm:cxn modelId="{F333520A-702A-471B-AF1C-598A3EB28F1A}" type="presParOf" srcId="{AE7E2572-0927-4D4F-8797-AF598BE03094}" destId="{44389A00-7760-4AC0-9036-553D63AE8DBA}" srcOrd="0" destOrd="0" presId="urn:microsoft.com/office/officeart/2005/8/layout/lProcess1"/>
    <dgm:cxn modelId="{20584155-DC5F-40DD-9B47-A872C54D0844}" type="presParOf" srcId="{AE7E2572-0927-4D4F-8797-AF598BE03094}" destId="{1BA4E87F-206C-49F6-BBEA-30C31BFF0948}" srcOrd="1" destOrd="0" presId="urn:microsoft.com/office/officeart/2005/8/layout/lProcess1"/>
    <dgm:cxn modelId="{1D3587C1-C239-4CC8-B783-83F24AA55F67}" type="presParOf" srcId="{AE7E2572-0927-4D4F-8797-AF598BE03094}" destId="{D23FC063-EBE2-4A52-BE4A-3242B09A13DF}" srcOrd="2" destOrd="0" presId="urn:microsoft.com/office/officeart/2005/8/layout/lProcess1"/>
    <dgm:cxn modelId="{352D4168-6918-4F40-92B0-35275D70DA5C}" type="presParOf" srcId="{AE7E2572-0927-4D4F-8797-AF598BE03094}" destId="{CF73B308-E009-4CB7-B57D-0EFD162D73B9}" srcOrd="3" destOrd="0" presId="urn:microsoft.com/office/officeart/2005/8/layout/lProcess1"/>
    <dgm:cxn modelId="{33BB4F63-5181-4FC0-9187-B5E2149FDBF2}" type="presParOf" srcId="{AE7E2572-0927-4D4F-8797-AF598BE03094}" destId="{B3EE2DE4-1F42-4313-9F54-6AB72A78C10C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425FBA-54A1-4963-B626-50C53D13F4AF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550B5B-1AB3-4AA6-B276-4C99C7CD11B0}">
      <dgm:prSet phldrT="[Текст]"/>
      <dgm:spPr/>
      <dgm:t>
        <a:bodyPr/>
        <a:lstStyle/>
        <a:p>
          <a:r>
            <a:rPr lang="ru-RU" dirty="0" smtClean="0"/>
            <a:t>достоинства</a:t>
          </a:r>
          <a:endParaRPr lang="ru-RU" dirty="0"/>
        </a:p>
      </dgm:t>
    </dgm:pt>
    <dgm:pt modelId="{2CFA2D6D-32BD-4AD8-A75F-F9033B04953F}" type="parTrans" cxnId="{1BF6E661-3648-4752-BE36-98B3D6AC783E}">
      <dgm:prSet/>
      <dgm:spPr/>
      <dgm:t>
        <a:bodyPr/>
        <a:lstStyle/>
        <a:p>
          <a:endParaRPr lang="ru-RU"/>
        </a:p>
      </dgm:t>
    </dgm:pt>
    <dgm:pt modelId="{F1D3399C-4ED8-483B-B45A-3B3C9AB16790}" type="sibTrans" cxnId="{1BF6E661-3648-4752-BE36-98B3D6AC783E}">
      <dgm:prSet/>
      <dgm:spPr/>
      <dgm:t>
        <a:bodyPr/>
        <a:lstStyle/>
        <a:p>
          <a:endParaRPr lang="ru-RU"/>
        </a:p>
      </dgm:t>
    </dgm:pt>
    <dgm:pt modelId="{69B5C679-52BA-4350-BF60-206A5A5539A7}">
      <dgm:prSet phldrT="[Текст]"/>
      <dgm:spPr/>
      <dgm:t>
        <a:bodyPr/>
        <a:lstStyle/>
        <a:p>
          <a:r>
            <a:rPr lang="ru-RU" dirty="0" smtClean="0"/>
            <a:t>организации не приходится выплачивать им премии, обучать их и т.д.</a:t>
          </a:r>
          <a:endParaRPr lang="ru-RU" dirty="0"/>
        </a:p>
      </dgm:t>
    </dgm:pt>
    <dgm:pt modelId="{1331D736-3DF3-4543-965A-3C5853F2634A}" type="parTrans" cxnId="{9E3D7867-1BAB-4D40-974C-DB71F40FDDF1}">
      <dgm:prSet/>
      <dgm:spPr/>
      <dgm:t>
        <a:bodyPr/>
        <a:lstStyle/>
        <a:p>
          <a:endParaRPr lang="ru-RU"/>
        </a:p>
      </dgm:t>
    </dgm:pt>
    <dgm:pt modelId="{F1288C7B-7EB8-4213-9C42-CEC951CE2C35}" type="sibTrans" cxnId="{9E3D7867-1BAB-4D40-974C-DB71F40FDDF1}">
      <dgm:prSet/>
      <dgm:spPr/>
      <dgm:t>
        <a:bodyPr/>
        <a:lstStyle/>
        <a:p>
          <a:endParaRPr lang="ru-RU"/>
        </a:p>
      </dgm:t>
    </dgm:pt>
    <dgm:pt modelId="{CE1B428B-6288-4250-B64E-4FFA1CCF9C7B}">
      <dgm:prSet phldrT="[Текст]"/>
      <dgm:spPr/>
      <dgm:t>
        <a:bodyPr/>
        <a:lstStyle/>
        <a:p>
          <a:r>
            <a:rPr lang="ru-RU" dirty="0" smtClean="0"/>
            <a:t>временного работника можно как принять, так и уволить в любое время </a:t>
          </a:r>
          <a:endParaRPr lang="ru-RU" dirty="0"/>
        </a:p>
      </dgm:t>
    </dgm:pt>
    <dgm:pt modelId="{28D41CCC-BE45-431F-BCEC-17D5C72F2566}" type="parTrans" cxnId="{29B0284A-4E29-4322-8863-56AA58B3CFA3}">
      <dgm:prSet/>
      <dgm:spPr/>
      <dgm:t>
        <a:bodyPr/>
        <a:lstStyle/>
        <a:p>
          <a:endParaRPr lang="ru-RU"/>
        </a:p>
      </dgm:t>
    </dgm:pt>
    <dgm:pt modelId="{C9838DF2-248F-43DD-8302-B794FF17CCEE}" type="sibTrans" cxnId="{29B0284A-4E29-4322-8863-56AA58B3CFA3}">
      <dgm:prSet/>
      <dgm:spPr/>
      <dgm:t>
        <a:bodyPr/>
        <a:lstStyle/>
        <a:p>
          <a:endParaRPr lang="ru-RU"/>
        </a:p>
      </dgm:t>
    </dgm:pt>
    <dgm:pt modelId="{6D5D9F80-82B7-4E59-ACAC-3C57C82922D7}">
      <dgm:prSet phldrT="[Текст]"/>
      <dgm:spPr/>
      <dgm:t>
        <a:bodyPr/>
        <a:lstStyle/>
        <a:p>
          <a:r>
            <a:rPr lang="ru-RU" dirty="0" smtClean="0"/>
            <a:t>недостатки</a:t>
          </a:r>
          <a:endParaRPr lang="ru-RU" dirty="0"/>
        </a:p>
      </dgm:t>
    </dgm:pt>
    <dgm:pt modelId="{94BFAE75-C90A-4C0A-83A5-3B1D80354FC1}" type="parTrans" cxnId="{DBAD848D-5124-4CF7-9F59-9C277F1F78C7}">
      <dgm:prSet/>
      <dgm:spPr/>
      <dgm:t>
        <a:bodyPr/>
        <a:lstStyle/>
        <a:p>
          <a:endParaRPr lang="ru-RU"/>
        </a:p>
      </dgm:t>
    </dgm:pt>
    <dgm:pt modelId="{F4312DFB-B826-4BEA-81BF-D288495C5C57}" type="sibTrans" cxnId="{DBAD848D-5124-4CF7-9F59-9C277F1F78C7}">
      <dgm:prSet/>
      <dgm:spPr/>
      <dgm:t>
        <a:bodyPr/>
        <a:lstStyle/>
        <a:p>
          <a:endParaRPr lang="ru-RU"/>
        </a:p>
      </dgm:t>
    </dgm:pt>
    <dgm:pt modelId="{FCB39441-DC68-4BEA-A17C-F5EA6A1EC3F7}">
      <dgm:prSet phldrT="[Текст]"/>
      <dgm:spPr/>
      <dgm:t>
        <a:bodyPr/>
        <a:lstStyle/>
        <a:p>
          <a:r>
            <a:rPr lang="ru-RU" dirty="0" smtClean="0"/>
            <a:t>Временные работники не знают специфики работы организации</a:t>
          </a:r>
          <a:endParaRPr lang="ru-RU" dirty="0"/>
        </a:p>
      </dgm:t>
    </dgm:pt>
    <dgm:pt modelId="{B3C935D5-287F-45EB-83ED-0AE18692EAC7}" type="parTrans" cxnId="{B63B1F86-72D8-4B0C-9B4F-1B8CA389F3E5}">
      <dgm:prSet/>
      <dgm:spPr/>
      <dgm:t>
        <a:bodyPr/>
        <a:lstStyle/>
        <a:p>
          <a:endParaRPr lang="ru-RU"/>
        </a:p>
      </dgm:t>
    </dgm:pt>
    <dgm:pt modelId="{86EE204E-52DC-4F06-9F7B-F4DA03F4BE39}" type="sibTrans" cxnId="{B63B1F86-72D8-4B0C-9B4F-1B8CA389F3E5}">
      <dgm:prSet/>
      <dgm:spPr/>
      <dgm:t>
        <a:bodyPr/>
        <a:lstStyle/>
        <a:p>
          <a:endParaRPr lang="ru-RU"/>
        </a:p>
      </dgm:t>
    </dgm:pt>
    <dgm:pt modelId="{55C44AB6-8C38-4427-A2F0-090FB0A9AE5D}">
      <dgm:prSet phldrT="[Текст]"/>
      <dgm:spPr/>
      <dgm:t>
        <a:bodyPr/>
        <a:lstStyle/>
        <a:p>
          <a:r>
            <a:rPr lang="ru-RU" dirty="0" smtClean="0"/>
            <a:t>нет стимула трудиться с полной отдачей</a:t>
          </a:r>
          <a:endParaRPr lang="ru-RU" dirty="0"/>
        </a:p>
      </dgm:t>
    </dgm:pt>
    <dgm:pt modelId="{B3D76897-0B91-49C0-8C70-A3C9A9913E20}" type="parTrans" cxnId="{3A580DC8-C486-43FC-9AC4-12A7707066AE}">
      <dgm:prSet/>
      <dgm:spPr/>
      <dgm:t>
        <a:bodyPr/>
        <a:lstStyle/>
        <a:p>
          <a:endParaRPr lang="ru-RU"/>
        </a:p>
      </dgm:t>
    </dgm:pt>
    <dgm:pt modelId="{6D918505-D346-41EF-8981-7ADF40DF795F}" type="sibTrans" cxnId="{3A580DC8-C486-43FC-9AC4-12A7707066AE}">
      <dgm:prSet/>
      <dgm:spPr/>
      <dgm:t>
        <a:bodyPr/>
        <a:lstStyle/>
        <a:p>
          <a:endParaRPr lang="ru-RU"/>
        </a:p>
      </dgm:t>
    </dgm:pt>
    <dgm:pt modelId="{03306C97-8D8E-45C2-ACB3-C5180F8605A8}" type="pres">
      <dgm:prSet presAssocID="{5E425FBA-54A1-4963-B626-50C53D13F4A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D8109CE-6E3C-4E3A-BBB3-B130ED3F4438}" type="pres">
      <dgm:prSet presAssocID="{0F550B5B-1AB3-4AA6-B276-4C99C7CD11B0}" presName="root" presStyleCnt="0"/>
      <dgm:spPr/>
    </dgm:pt>
    <dgm:pt modelId="{2E980A66-9C30-496E-9443-5D2E504E3F5B}" type="pres">
      <dgm:prSet presAssocID="{0F550B5B-1AB3-4AA6-B276-4C99C7CD11B0}" presName="rootComposite" presStyleCnt="0"/>
      <dgm:spPr/>
    </dgm:pt>
    <dgm:pt modelId="{A98A55C8-452A-4801-8469-DF061FD18608}" type="pres">
      <dgm:prSet presAssocID="{0F550B5B-1AB3-4AA6-B276-4C99C7CD11B0}" presName="rootText" presStyleLbl="node1" presStyleIdx="0" presStyleCnt="2"/>
      <dgm:spPr/>
    </dgm:pt>
    <dgm:pt modelId="{CED7A7D6-3D94-4CA8-8740-B236E171E5F9}" type="pres">
      <dgm:prSet presAssocID="{0F550B5B-1AB3-4AA6-B276-4C99C7CD11B0}" presName="rootConnector" presStyleLbl="node1" presStyleIdx="0" presStyleCnt="2"/>
      <dgm:spPr/>
    </dgm:pt>
    <dgm:pt modelId="{4A5641FF-CE70-4353-BB40-D4A6E36B2873}" type="pres">
      <dgm:prSet presAssocID="{0F550B5B-1AB3-4AA6-B276-4C99C7CD11B0}" presName="childShape" presStyleCnt="0"/>
      <dgm:spPr/>
    </dgm:pt>
    <dgm:pt modelId="{7F427534-95AD-4188-B047-D1EA00AC6578}" type="pres">
      <dgm:prSet presAssocID="{1331D736-3DF3-4543-965A-3C5853F2634A}" presName="Name13" presStyleLbl="parChTrans1D2" presStyleIdx="0" presStyleCnt="4"/>
      <dgm:spPr/>
    </dgm:pt>
    <dgm:pt modelId="{88207C40-1253-45FB-A7B6-5D52885E251D}" type="pres">
      <dgm:prSet presAssocID="{69B5C679-52BA-4350-BF60-206A5A5539A7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A1133E-7F4A-489F-B434-D1E5889CE00F}" type="pres">
      <dgm:prSet presAssocID="{28D41CCC-BE45-431F-BCEC-17D5C72F2566}" presName="Name13" presStyleLbl="parChTrans1D2" presStyleIdx="1" presStyleCnt="4"/>
      <dgm:spPr/>
    </dgm:pt>
    <dgm:pt modelId="{C49E141A-0A56-4883-AB50-FD3D269D889A}" type="pres">
      <dgm:prSet presAssocID="{CE1B428B-6288-4250-B64E-4FFA1CCF9C7B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A87B97-9127-40EA-B613-BA870BB43446}" type="pres">
      <dgm:prSet presAssocID="{6D5D9F80-82B7-4E59-ACAC-3C57C82922D7}" presName="root" presStyleCnt="0"/>
      <dgm:spPr/>
    </dgm:pt>
    <dgm:pt modelId="{48CF1322-50FC-4A82-A2F5-E50F043A5FE5}" type="pres">
      <dgm:prSet presAssocID="{6D5D9F80-82B7-4E59-ACAC-3C57C82922D7}" presName="rootComposite" presStyleCnt="0"/>
      <dgm:spPr/>
    </dgm:pt>
    <dgm:pt modelId="{B64D2B14-1BB0-499A-BD30-F2EF4E954358}" type="pres">
      <dgm:prSet presAssocID="{6D5D9F80-82B7-4E59-ACAC-3C57C82922D7}" presName="rootText" presStyleLbl="node1" presStyleIdx="1" presStyleCnt="2"/>
      <dgm:spPr/>
    </dgm:pt>
    <dgm:pt modelId="{16407AD6-C12A-40B1-9179-288AABC14ED5}" type="pres">
      <dgm:prSet presAssocID="{6D5D9F80-82B7-4E59-ACAC-3C57C82922D7}" presName="rootConnector" presStyleLbl="node1" presStyleIdx="1" presStyleCnt="2"/>
      <dgm:spPr/>
    </dgm:pt>
    <dgm:pt modelId="{4E898044-6332-4BAE-848C-0738B631E3DA}" type="pres">
      <dgm:prSet presAssocID="{6D5D9F80-82B7-4E59-ACAC-3C57C82922D7}" presName="childShape" presStyleCnt="0"/>
      <dgm:spPr/>
    </dgm:pt>
    <dgm:pt modelId="{C6F7F91E-01CA-4360-A192-0304AD4D0AD7}" type="pres">
      <dgm:prSet presAssocID="{B3C935D5-287F-45EB-83ED-0AE18692EAC7}" presName="Name13" presStyleLbl="parChTrans1D2" presStyleIdx="2" presStyleCnt="4"/>
      <dgm:spPr/>
    </dgm:pt>
    <dgm:pt modelId="{15F9CD8F-E706-4B76-B700-9B05AF9612EF}" type="pres">
      <dgm:prSet presAssocID="{FCB39441-DC68-4BEA-A17C-F5EA6A1EC3F7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3723D9-2818-479B-92E5-2EA21C190AEA}" type="pres">
      <dgm:prSet presAssocID="{B3D76897-0B91-49C0-8C70-A3C9A9913E20}" presName="Name13" presStyleLbl="parChTrans1D2" presStyleIdx="3" presStyleCnt="4"/>
      <dgm:spPr/>
    </dgm:pt>
    <dgm:pt modelId="{3CF86864-0E7A-4E41-BAA3-EFFB3BA40192}" type="pres">
      <dgm:prSet presAssocID="{55C44AB6-8C38-4427-A2F0-090FB0A9AE5D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3D7867-1BAB-4D40-974C-DB71F40FDDF1}" srcId="{0F550B5B-1AB3-4AA6-B276-4C99C7CD11B0}" destId="{69B5C679-52BA-4350-BF60-206A5A5539A7}" srcOrd="0" destOrd="0" parTransId="{1331D736-3DF3-4543-965A-3C5853F2634A}" sibTransId="{F1288C7B-7EB8-4213-9C42-CEC951CE2C35}"/>
    <dgm:cxn modelId="{CB98E2B9-1845-40E8-9E01-B84F016D6ACA}" type="presOf" srcId="{28D41CCC-BE45-431F-BCEC-17D5C72F2566}" destId="{73A1133E-7F4A-489F-B434-D1E5889CE00F}" srcOrd="0" destOrd="0" presId="urn:microsoft.com/office/officeart/2005/8/layout/hierarchy3"/>
    <dgm:cxn modelId="{54897BA3-3769-4E5F-8780-151DE49396F8}" type="presOf" srcId="{0F550B5B-1AB3-4AA6-B276-4C99C7CD11B0}" destId="{CED7A7D6-3D94-4CA8-8740-B236E171E5F9}" srcOrd="1" destOrd="0" presId="urn:microsoft.com/office/officeart/2005/8/layout/hierarchy3"/>
    <dgm:cxn modelId="{CB6B297E-6F61-4163-9CB9-24A72B14B315}" type="presOf" srcId="{69B5C679-52BA-4350-BF60-206A5A5539A7}" destId="{88207C40-1253-45FB-A7B6-5D52885E251D}" srcOrd="0" destOrd="0" presId="urn:microsoft.com/office/officeart/2005/8/layout/hierarchy3"/>
    <dgm:cxn modelId="{470A6ABF-1A24-48E4-929D-80BD125A339D}" type="presOf" srcId="{B3C935D5-287F-45EB-83ED-0AE18692EAC7}" destId="{C6F7F91E-01CA-4360-A192-0304AD4D0AD7}" srcOrd="0" destOrd="0" presId="urn:microsoft.com/office/officeart/2005/8/layout/hierarchy3"/>
    <dgm:cxn modelId="{0616754C-AB93-42CA-9DB7-D4EDF99F6A72}" type="presOf" srcId="{B3D76897-0B91-49C0-8C70-A3C9A9913E20}" destId="{B03723D9-2818-479B-92E5-2EA21C190AEA}" srcOrd="0" destOrd="0" presId="urn:microsoft.com/office/officeart/2005/8/layout/hierarchy3"/>
    <dgm:cxn modelId="{B63B1F86-72D8-4B0C-9B4F-1B8CA389F3E5}" srcId="{6D5D9F80-82B7-4E59-ACAC-3C57C82922D7}" destId="{FCB39441-DC68-4BEA-A17C-F5EA6A1EC3F7}" srcOrd="0" destOrd="0" parTransId="{B3C935D5-287F-45EB-83ED-0AE18692EAC7}" sibTransId="{86EE204E-52DC-4F06-9F7B-F4DA03F4BE39}"/>
    <dgm:cxn modelId="{E0351C12-1352-4AB9-A33D-A7B4665BC136}" type="presOf" srcId="{6D5D9F80-82B7-4E59-ACAC-3C57C82922D7}" destId="{B64D2B14-1BB0-499A-BD30-F2EF4E954358}" srcOrd="0" destOrd="0" presId="urn:microsoft.com/office/officeart/2005/8/layout/hierarchy3"/>
    <dgm:cxn modelId="{1BF6E661-3648-4752-BE36-98B3D6AC783E}" srcId="{5E425FBA-54A1-4963-B626-50C53D13F4AF}" destId="{0F550B5B-1AB3-4AA6-B276-4C99C7CD11B0}" srcOrd="0" destOrd="0" parTransId="{2CFA2D6D-32BD-4AD8-A75F-F9033B04953F}" sibTransId="{F1D3399C-4ED8-483B-B45A-3B3C9AB16790}"/>
    <dgm:cxn modelId="{3A580DC8-C486-43FC-9AC4-12A7707066AE}" srcId="{6D5D9F80-82B7-4E59-ACAC-3C57C82922D7}" destId="{55C44AB6-8C38-4427-A2F0-090FB0A9AE5D}" srcOrd="1" destOrd="0" parTransId="{B3D76897-0B91-49C0-8C70-A3C9A9913E20}" sibTransId="{6D918505-D346-41EF-8981-7ADF40DF795F}"/>
    <dgm:cxn modelId="{333C9231-1EF2-49A1-B81C-F04F6D6DA50A}" type="presOf" srcId="{FCB39441-DC68-4BEA-A17C-F5EA6A1EC3F7}" destId="{15F9CD8F-E706-4B76-B700-9B05AF9612EF}" srcOrd="0" destOrd="0" presId="urn:microsoft.com/office/officeart/2005/8/layout/hierarchy3"/>
    <dgm:cxn modelId="{DBAD848D-5124-4CF7-9F59-9C277F1F78C7}" srcId="{5E425FBA-54A1-4963-B626-50C53D13F4AF}" destId="{6D5D9F80-82B7-4E59-ACAC-3C57C82922D7}" srcOrd="1" destOrd="0" parTransId="{94BFAE75-C90A-4C0A-83A5-3B1D80354FC1}" sibTransId="{F4312DFB-B826-4BEA-81BF-D288495C5C57}"/>
    <dgm:cxn modelId="{29B0284A-4E29-4322-8863-56AA58B3CFA3}" srcId="{0F550B5B-1AB3-4AA6-B276-4C99C7CD11B0}" destId="{CE1B428B-6288-4250-B64E-4FFA1CCF9C7B}" srcOrd="1" destOrd="0" parTransId="{28D41CCC-BE45-431F-BCEC-17D5C72F2566}" sibTransId="{C9838DF2-248F-43DD-8302-B794FF17CCEE}"/>
    <dgm:cxn modelId="{2025BF00-AE35-41CC-9101-AD16651FB313}" type="presOf" srcId="{6D5D9F80-82B7-4E59-ACAC-3C57C82922D7}" destId="{16407AD6-C12A-40B1-9179-288AABC14ED5}" srcOrd="1" destOrd="0" presId="urn:microsoft.com/office/officeart/2005/8/layout/hierarchy3"/>
    <dgm:cxn modelId="{1600EEA3-0C64-497C-AF89-9DD0655B094B}" type="presOf" srcId="{5E425FBA-54A1-4963-B626-50C53D13F4AF}" destId="{03306C97-8D8E-45C2-ACB3-C5180F8605A8}" srcOrd="0" destOrd="0" presId="urn:microsoft.com/office/officeart/2005/8/layout/hierarchy3"/>
    <dgm:cxn modelId="{81D5D0C4-B8B3-4554-8EF0-E3C5C211DD88}" type="presOf" srcId="{CE1B428B-6288-4250-B64E-4FFA1CCF9C7B}" destId="{C49E141A-0A56-4883-AB50-FD3D269D889A}" srcOrd="0" destOrd="0" presId="urn:microsoft.com/office/officeart/2005/8/layout/hierarchy3"/>
    <dgm:cxn modelId="{AE7C8BDE-BD30-4F6A-9E8E-57F7762ADC61}" type="presOf" srcId="{0F550B5B-1AB3-4AA6-B276-4C99C7CD11B0}" destId="{A98A55C8-452A-4801-8469-DF061FD18608}" srcOrd="0" destOrd="0" presId="urn:microsoft.com/office/officeart/2005/8/layout/hierarchy3"/>
    <dgm:cxn modelId="{DD8C6199-A15C-419E-99E8-1AD1C9A33286}" type="presOf" srcId="{1331D736-3DF3-4543-965A-3C5853F2634A}" destId="{7F427534-95AD-4188-B047-D1EA00AC6578}" srcOrd="0" destOrd="0" presId="urn:microsoft.com/office/officeart/2005/8/layout/hierarchy3"/>
    <dgm:cxn modelId="{97E68729-5429-470F-97A8-CD554A56AB41}" type="presOf" srcId="{55C44AB6-8C38-4427-A2F0-090FB0A9AE5D}" destId="{3CF86864-0E7A-4E41-BAA3-EFFB3BA40192}" srcOrd="0" destOrd="0" presId="urn:microsoft.com/office/officeart/2005/8/layout/hierarchy3"/>
    <dgm:cxn modelId="{D6D6F949-ECF6-40D5-9182-9AAC9C09F900}" type="presParOf" srcId="{03306C97-8D8E-45C2-ACB3-C5180F8605A8}" destId="{ED8109CE-6E3C-4E3A-BBB3-B130ED3F4438}" srcOrd="0" destOrd="0" presId="urn:microsoft.com/office/officeart/2005/8/layout/hierarchy3"/>
    <dgm:cxn modelId="{587F21B5-6E60-41C9-9408-969FB06228EF}" type="presParOf" srcId="{ED8109CE-6E3C-4E3A-BBB3-B130ED3F4438}" destId="{2E980A66-9C30-496E-9443-5D2E504E3F5B}" srcOrd="0" destOrd="0" presId="urn:microsoft.com/office/officeart/2005/8/layout/hierarchy3"/>
    <dgm:cxn modelId="{7CDC424A-57D4-490C-8D72-F39C3DB5E47A}" type="presParOf" srcId="{2E980A66-9C30-496E-9443-5D2E504E3F5B}" destId="{A98A55C8-452A-4801-8469-DF061FD18608}" srcOrd="0" destOrd="0" presId="urn:microsoft.com/office/officeart/2005/8/layout/hierarchy3"/>
    <dgm:cxn modelId="{B8D5EF5A-539C-4AE3-B577-EF9BCE635176}" type="presParOf" srcId="{2E980A66-9C30-496E-9443-5D2E504E3F5B}" destId="{CED7A7D6-3D94-4CA8-8740-B236E171E5F9}" srcOrd="1" destOrd="0" presId="urn:microsoft.com/office/officeart/2005/8/layout/hierarchy3"/>
    <dgm:cxn modelId="{865BB29B-247A-4F11-8775-A27E439D1E82}" type="presParOf" srcId="{ED8109CE-6E3C-4E3A-BBB3-B130ED3F4438}" destId="{4A5641FF-CE70-4353-BB40-D4A6E36B2873}" srcOrd="1" destOrd="0" presId="urn:microsoft.com/office/officeart/2005/8/layout/hierarchy3"/>
    <dgm:cxn modelId="{50F79F48-28C3-4685-97A4-862D8266AD5F}" type="presParOf" srcId="{4A5641FF-CE70-4353-BB40-D4A6E36B2873}" destId="{7F427534-95AD-4188-B047-D1EA00AC6578}" srcOrd="0" destOrd="0" presId="urn:microsoft.com/office/officeart/2005/8/layout/hierarchy3"/>
    <dgm:cxn modelId="{0E69B419-4EFB-41B3-8666-07AC72DF1282}" type="presParOf" srcId="{4A5641FF-CE70-4353-BB40-D4A6E36B2873}" destId="{88207C40-1253-45FB-A7B6-5D52885E251D}" srcOrd="1" destOrd="0" presId="urn:microsoft.com/office/officeart/2005/8/layout/hierarchy3"/>
    <dgm:cxn modelId="{1EEA2217-99BA-488E-A272-227B2F4C3009}" type="presParOf" srcId="{4A5641FF-CE70-4353-BB40-D4A6E36B2873}" destId="{73A1133E-7F4A-489F-B434-D1E5889CE00F}" srcOrd="2" destOrd="0" presId="urn:microsoft.com/office/officeart/2005/8/layout/hierarchy3"/>
    <dgm:cxn modelId="{33F59BC0-E660-4E28-BF08-09CFB55705E5}" type="presParOf" srcId="{4A5641FF-CE70-4353-BB40-D4A6E36B2873}" destId="{C49E141A-0A56-4883-AB50-FD3D269D889A}" srcOrd="3" destOrd="0" presId="urn:microsoft.com/office/officeart/2005/8/layout/hierarchy3"/>
    <dgm:cxn modelId="{3910EEEE-11DC-4A8E-819C-78A7D420ADD2}" type="presParOf" srcId="{03306C97-8D8E-45C2-ACB3-C5180F8605A8}" destId="{7FA87B97-9127-40EA-B613-BA870BB43446}" srcOrd="1" destOrd="0" presId="urn:microsoft.com/office/officeart/2005/8/layout/hierarchy3"/>
    <dgm:cxn modelId="{15AF1AFB-3433-4DED-AAF6-F60EEE00809D}" type="presParOf" srcId="{7FA87B97-9127-40EA-B613-BA870BB43446}" destId="{48CF1322-50FC-4A82-A2F5-E50F043A5FE5}" srcOrd="0" destOrd="0" presId="urn:microsoft.com/office/officeart/2005/8/layout/hierarchy3"/>
    <dgm:cxn modelId="{FCF1051C-AA3E-475F-9E38-75EBDB9CAC94}" type="presParOf" srcId="{48CF1322-50FC-4A82-A2F5-E50F043A5FE5}" destId="{B64D2B14-1BB0-499A-BD30-F2EF4E954358}" srcOrd="0" destOrd="0" presId="urn:microsoft.com/office/officeart/2005/8/layout/hierarchy3"/>
    <dgm:cxn modelId="{F448DCC9-45C9-4282-BD7E-BC3BDE637FDA}" type="presParOf" srcId="{48CF1322-50FC-4A82-A2F5-E50F043A5FE5}" destId="{16407AD6-C12A-40B1-9179-288AABC14ED5}" srcOrd="1" destOrd="0" presId="urn:microsoft.com/office/officeart/2005/8/layout/hierarchy3"/>
    <dgm:cxn modelId="{A8D7D823-15CF-4CCC-B7E2-92B2C6BA33A9}" type="presParOf" srcId="{7FA87B97-9127-40EA-B613-BA870BB43446}" destId="{4E898044-6332-4BAE-848C-0738B631E3DA}" srcOrd="1" destOrd="0" presId="urn:microsoft.com/office/officeart/2005/8/layout/hierarchy3"/>
    <dgm:cxn modelId="{37E9D4D5-F9A6-4A78-A1F4-013801F73A24}" type="presParOf" srcId="{4E898044-6332-4BAE-848C-0738B631E3DA}" destId="{C6F7F91E-01CA-4360-A192-0304AD4D0AD7}" srcOrd="0" destOrd="0" presId="urn:microsoft.com/office/officeart/2005/8/layout/hierarchy3"/>
    <dgm:cxn modelId="{F7914ADE-2707-4FEF-919E-58DBD1144116}" type="presParOf" srcId="{4E898044-6332-4BAE-848C-0738B631E3DA}" destId="{15F9CD8F-E706-4B76-B700-9B05AF9612EF}" srcOrd="1" destOrd="0" presId="urn:microsoft.com/office/officeart/2005/8/layout/hierarchy3"/>
    <dgm:cxn modelId="{7D235215-528D-4122-87DA-5805C8BA4CEF}" type="presParOf" srcId="{4E898044-6332-4BAE-848C-0738B631E3DA}" destId="{B03723D9-2818-479B-92E5-2EA21C190AEA}" srcOrd="2" destOrd="0" presId="urn:microsoft.com/office/officeart/2005/8/layout/hierarchy3"/>
    <dgm:cxn modelId="{351D5808-3523-499F-B798-080E890808DD}" type="presParOf" srcId="{4E898044-6332-4BAE-848C-0738B631E3DA}" destId="{3CF86864-0E7A-4E41-BAA3-EFFB3BA4019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DCFEF38-82D2-4654-9A4A-E17CC194893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4C5BBD98-AE34-4509-996C-63F449FF8771}">
      <dgm:prSet phldrT="[Текст]"/>
      <dgm:spPr/>
      <dgm:t>
        <a:bodyPr/>
        <a:lstStyle/>
        <a:p>
          <a:r>
            <a:rPr lang="ru-RU" dirty="0" smtClean="0"/>
            <a:t>«проекция» – приписывание оцениваемому собственных чувств и мыслей</a:t>
          </a:r>
          <a:endParaRPr lang="ru-RU" dirty="0"/>
        </a:p>
      </dgm:t>
    </dgm:pt>
    <dgm:pt modelId="{02A33499-AE6A-4F30-A8A5-D5744C39BDA7}" type="parTrans" cxnId="{98AD4530-BE4B-4306-BABF-BC957B335F8A}">
      <dgm:prSet/>
      <dgm:spPr/>
      <dgm:t>
        <a:bodyPr/>
        <a:lstStyle/>
        <a:p>
          <a:endParaRPr lang="ru-RU"/>
        </a:p>
      </dgm:t>
    </dgm:pt>
    <dgm:pt modelId="{6E42A4E6-76AB-46AB-B540-F3E4CF8706B3}" type="sibTrans" cxnId="{98AD4530-BE4B-4306-BABF-BC957B335F8A}">
      <dgm:prSet/>
      <dgm:spPr/>
      <dgm:t>
        <a:bodyPr/>
        <a:lstStyle/>
        <a:p>
          <a:endParaRPr lang="ru-RU"/>
        </a:p>
      </dgm:t>
    </dgm:pt>
    <dgm:pt modelId="{5A89CEDB-B85E-4775-ABC5-126F7335B936}">
      <dgm:prSet phldrT="[Текст]"/>
      <dgm:spPr/>
      <dgm:t>
        <a:bodyPr/>
        <a:lstStyle/>
        <a:p>
          <a:r>
            <a:rPr lang="ru-RU" dirty="0" smtClean="0"/>
            <a:t>«эхо» – перенесение успеха кандидата в какой-либо сфере деятельности на другую профессиональную сферу</a:t>
          </a:r>
          <a:endParaRPr lang="ru-RU" dirty="0"/>
        </a:p>
      </dgm:t>
    </dgm:pt>
    <dgm:pt modelId="{B319F8DC-83F1-4CE2-BD3E-31002D962FA8}" type="parTrans" cxnId="{C9CCC95F-553E-41C9-95F2-F4851D8FD705}">
      <dgm:prSet/>
      <dgm:spPr/>
      <dgm:t>
        <a:bodyPr/>
        <a:lstStyle/>
        <a:p>
          <a:endParaRPr lang="ru-RU"/>
        </a:p>
      </dgm:t>
    </dgm:pt>
    <dgm:pt modelId="{29B9AC14-4BD7-4BC8-AB3A-6FB615950B37}" type="sibTrans" cxnId="{C9CCC95F-553E-41C9-95F2-F4851D8FD705}">
      <dgm:prSet/>
      <dgm:spPr/>
      <dgm:t>
        <a:bodyPr/>
        <a:lstStyle/>
        <a:p>
          <a:endParaRPr lang="ru-RU"/>
        </a:p>
      </dgm:t>
    </dgm:pt>
    <dgm:pt modelId="{AC362896-480C-4582-8457-B9BEFC5BB797}">
      <dgm:prSet phldrT="[Текст]"/>
      <dgm:spPr/>
      <dgm:t>
        <a:bodyPr/>
        <a:lstStyle/>
        <a:p>
          <a:r>
            <a:rPr lang="ru-RU" dirty="0" smtClean="0"/>
            <a:t>«атрибуция» – подсознательное приписывание кандидату характеристик, подмеченных у другого человека</a:t>
          </a:r>
          <a:endParaRPr lang="ru-RU" dirty="0"/>
        </a:p>
      </dgm:t>
    </dgm:pt>
    <dgm:pt modelId="{13CD2B1A-BA58-40B8-B93F-4B74EE9D9BF9}" type="parTrans" cxnId="{0DB657D8-D9AC-417A-96AF-217C8CE67E06}">
      <dgm:prSet/>
      <dgm:spPr/>
      <dgm:t>
        <a:bodyPr/>
        <a:lstStyle/>
        <a:p>
          <a:endParaRPr lang="ru-RU"/>
        </a:p>
      </dgm:t>
    </dgm:pt>
    <dgm:pt modelId="{C05FD8A3-8BA2-4CB5-8196-22BCC1B4A2BF}" type="sibTrans" cxnId="{0DB657D8-D9AC-417A-96AF-217C8CE67E06}">
      <dgm:prSet/>
      <dgm:spPr/>
      <dgm:t>
        <a:bodyPr/>
        <a:lstStyle/>
        <a:p>
          <a:endParaRPr lang="ru-RU"/>
        </a:p>
      </dgm:t>
    </dgm:pt>
    <dgm:pt modelId="{AE45B81B-9726-45FE-98A6-639957A0518A}">
      <dgm:prSet phldrT="[Текст]"/>
      <dgm:spPr/>
      <dgm:t>
        <a:bodyPr/>
        <a:lstStyle/>
        <a:p>
          <a:r>
            <a:rPr lang="ru-RU" dirty="0" smtClean="0"/>
            <a:t>«с первого взгляда» – уверенность в том, что первое впечатление всегда верное</a:t>
          </a:r>
          <a:endParaRPr lang="ru-RU" dirty="0"/>
        </a:p>
      </dgm:t>
    </dgm:pt>
    <dgm:pt modelId="{99CFECD1-0B3F-4DF9-B520-E013C20123BA}" type="parTrans" cxnId="{D6F2E75E-A154-40AA-B660-84A6F78DBCB8}">
      <dgm:prSet/>
      <dgm:spPr/>
      <dgm:t>
        <a:bodyPr/>
        <a:lstStyle/>
        <a:p>
          <a:endParaRPr lang="ru-RU"/>
        </a:p>
      </dgm:t>
    </dgm:pt>
    <dgm:pt modelId="{CA42438A-748D-4D2B-88F9-E5972B88C323}" type="sibTrans" cxnId="{D6F2E75E-A154-40AA-B660-84A6F78DBCB8}">
      <dgm:prSet/>
      <dgm:spPr/>
      <dgm:t>
        <a:bodyPr/>
        <a:lstStyle/>
        <a:p>
          <a:endParaRPr lang="ru-RU"/>
        </a:p>
      </dgm:t>
    </dgm:pt>
    <dgm:pt modelId="{35047CBB-965C-433D-B2E5-E4177714FC90}">
      <dgm:prSet phldrT="[Текст]"/>
      <dgm:spPr/>
      <dgm:t>
        <a:bodyPr/>
        <a:lstStyle/>
        <a:p>
          <a:r>
            <a:rPr lang="ru-RU" dirty="0" smtClean="0"/>
            <a:t>«по контрасту» – определение качеств собеседника на основе сравнения его с предыдущими кандидатами</a:t>
          </a:r>
          <a:endParaRPr lang="ru-RU" dirty="0"/>
        </a:p>
      </dgm:t>
    </dgm:pt>
    <dgm:pt modelId="{C420C413-B310-4DBB-8AA5-390ED3C5527E}" type="parTrans" cxnId="{F7C78F5D-A6C8-4EC2-8AF7-F5682E5111D3}">
      <dgm:prSet/>
      <dgm:spPr/>
      <dgm:t>
        <a:bodyPr/>
        <a:lstStyle/>
        <a:p>
          <a:endParaRPr lang="ru-RU"/>
        </a:p>
      </dgm:t>
    </dgm:pt>
    <dgm:pt modelId="{C1119A34-522A-4AC4-BCDD-040F7957D17B}" type="sibTrans" cxnId="{F7C78F5D-A6C8-4EC2-8AF7-F5682E5111D3}">
      <dgm:prSet/>
      <dgm:spPr/>
      <dgm:t>
        <a:bodyPr/>
        <a:lstStyle/>
        <a:p>
          <a:endParaRPr lang="ru-RU"/>
        </a:p>
      </dgm:t>
    </dgm:pt>
    <dgm:pt modelId="{0BD94041-321D-4727-85A8-2283B77901BA}" type="pres">
      <dgm:prSet presAssocID="{2DCFEF38-82D2-4654-9A4A-E17CC1948939}" presName="Name0" presStyleCnt="0">
        <dgm:presLayoutVars>
          <dgm:chMax val="7"/>
          <dgm:chPref val="7"/>
          <dgm:dir/>
        </dgm:presLayoutVars>
      </dgm:prSet>
      <dgm:spPr/>
    </dgm:pt>
    <dgm:pt modelId="{B8615C4A-E45C-46FF-8E37-771ACE45A680}" type="pres">
      <dgm:prSet presAssocID="{2DCFEF38-82D2-4654-9A4A-E17CC1948939}" presName="Name1" presStyleCnt="0"/>
      <dgm:spPr/>
    </dgm:pt>
    <dgm:pt modelId="{3CD8BA2A-9E1A-4279-ABE7-E71EB7F95F6A}" type="pres">
      <dgm:prSet presAssocID="{2DCFEF38-82D2-4654-9A4A-E17CC1948939}" presName="cycle" presStyleCnt="0"/>
      <dgm:spPr/>
    </dgm:pt>
    <dgm:pt modelId="{C475F52C-14EB-4A5E-A5FF-5B3C926BC8DC}" type="pres">
      <dgm:prSet presAssocID="{2DCFEF38-82D2-4654-9A4A-E17CC1948939}" presName="srcNode" presStyleLbl="node1" presStyleIdx="0" presStyleCnt="5"/>
      <dgm:spPr/>
    </dgm:pt>
    <dgm:pt modelId="{4A910E44-03E9-455B-805E-C9ACAC2C4277}" type="pres">
      <dgm:prSet presAssocID="{2DCFEF38-82D2-4654-9A4A-E17CC1948939}" presName="conn" presStyleLbl="parChTrans1D2" presStyleIdx="0" presStyleCnt="1"/>
      <dgm:spPr/>
    </dgm:pt>
    <dgm:pt modelId="{6889A992-0739-4D53-989F-C9B2150EBD45}" type="pres">
      <dgm:prSet presAssocID="{2DCFEF38-82D2-4654-9A4A-E17CC1948939}" presName="extraNode" presStyleLbl="node1" presStyleIdx="0" presStyleCnt="5"/>
      <dgm:spPr/>
    </dgm:pt>
    <dgm:pt modelId="{92F2709F-FBE1-40F8-84A1-9BDC55EDD7D1}" type="pres">
      <dgm:prSet presAssocID="{2DCFEF38-82D2-4654-9A4A-E17CC1948939}" presName="dstNode" presStyleLbl="node1" presStyleIdx="0" presStyleCnt="5"/>
      <dgm:spPr/>
    </dgm:pt>
    <dgm:pt modelId="{DA8CB9D1-ADE2-445B-911D-F0D0A8A49A02}" type="pres">
      <dgm:prSet presAssocID="{4C5BBD98-AE34-4509-996C-63F449FF8771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F834F-7E26-4713-8EE2-F8D2C8B50926}" type="pres">
      <dgm:prSet presAssocID="{4C5BBD98-AE34-4509-996C-63F449FF8771}" presName="accent_1" presStyleCnt="0"/>
      <dgm:spPr/>
    </dgm:pt>
    <dgm:pt modelId="{8ED0B003-914A-4F31-836E-58535BDD838D}" type="pres">
      <dgm:prSet presAssocID="{4C5BBD98-AE34-4509-996C-63F449FF8771}" presName="accentRepeatNode" presStyleLbl="solidFgAcc1" presStyleIdx="0" presStyleCnt="5"/>
      <dgm:spPr/>
    </dgm:pt>
    <dgm:pt modelId="{048063E8-90B9-4947-9879-48C772310B46}" type="pres">
      <dgm:prSet presAssocID="{5A89CEDB-B85E-4775-ABC5-126F7335B936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FD427D-28D0-42FD-9879-093F86E4C678}" type="pres">
      <dgm:prSet presAssocID="{5A89CEDB-B85E-4775-ABC5-126F7335B936}" presName="accent_2" presStyleCnt="0"/>
      <dgm:spPr/>
    </dgm:pt>
    <dgm:pt modelId="{52626285-A9DE-4486-94E2-A91E3CF2198E}" type="pres">
      <dgm:prSet presAssocID="{5A89CEDB-B85E-4775-ABC5-126F7335B936}" presName="accentRepeatNode" presStyleLbl="solidFgAcc1" presStyleIdx="1" presStyleCnt="5"/>
      <dgm:spPr/>
    </dgm:pt>
    <dgm:pt modelId="{FE60C70C-4E8D-4FAC-B78B-FA53D27A1617}" type="pres">
      <dgm:prSet presAssocID="{AC362896-480C-4582-8457-B9BEFC5BB797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7DA9E2-3E34-45A0-A703-95C45AB5330B}" type="pres">
      <dgm:prSet presAssocID="{AC362896-480C-4582-8457-B9BEFC5BB797}" presName="accent_3" presStyleCnt="0"/>
      <dgm:spPr/>
    </dgm:pt>
    <dgm:pt modelId="{758F8748-845D-44D8-8ACE-B8FFC941FEDA}" type="pres">
      <dgm:prSet presAssocID="{AC362896-480C-4582-8457-B9BEFC5BB797}" presName="accentRepeatNode" presStyleLbl="solidFgAcc1" presStyleIdx="2" presStyleCnt="5"/>
      <dgm:spPr/>
    </dgm:pt>
    <dgm:pt modelId="{E29B4B36-0C20-4951-9585-60C50F3BCF17}" type="pres">
      <dgm:prSet presAssocID="{35047CBB-965C-433D-B2E5-E4177714FC90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957DE3-CEA1-439D-8434-FEAF0B3CE575}" type="pres">
      <dgm:prSet presAssocID="{35047CBB-965C-433D-B2E5-E4177714FC90}" presName="accent_4" presStyleCnt="0"/>
      <dgm:spPr/>
    </dgm:pt>
    <dgm:pt modelId="{0B785BCB-731A-425C-B9D0-CD23FA1EA037}" type="pres">
      <dgm:prSet presAssocID="{35047CBB-965C-433D-B2E5-E4177714FC90}" presName="accentRepeatNode" presStyleLbl="solidFgAcc1" presStyleIdx="3" presStyleCnt="5"/>
      <dgm:spPr/>
    </dgm:pt>
    <dgm:pt modelId="{CD27D782-48F4-4DE5-AEEA-89E739B40DB0}" type="pres">
      <dgm:prSet presAssocID="{AE45B81B-9726-45FE-98A6-639957A0518A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81BF53-25CA-41E7-9539-563141647E04}" type="pres">
      <dgm:prSet presAssocID="{AE45B81B-9726-45FE-98A6-639957A0518A}" presName="accent_5" presStyleCnt="0"/>
      <dgm:spPr/>
    </dgm:pt>
    <dgm:pt modelId="{E7CF1BB1-7C69-4056-B03B-50C1E22DCB9E}" type="pres">
      <dgm:prSet presAssocID="{AE45B81B-9726-45FE-98A6-639957A0518A}" presName="accentRepeatNode" presStyleLbl="solidFgAcc1" presStyleIdx="4" presStyleCnt="5"/>
      <dgm:spPr/>
    </dgm:pt>
  </dgm:ptLst>
  <dgm:cxnLst>
    <dgm:cxn modelId="{F7C78F5D-A6C8-4EC2-8AF7-F5682E5111D3}" srcId="{2DCFEF38-82D2-4654-9A4A-E17CC1948939}" destId="{35047CBB-965C-433D-B2E5-E4177714FC90}" srcOrd="3" destOrd="0" parTransId="{C420C413-B310-4DBB-8AA5-390ED3C5527E}" sibTransId="{C1119A34-522A-4AC4-BCDD-040F7957D17B}"/>
    <dgm:cxn modelId="{D6F2E75E-A154-40AA-B660-84A6F78DBCB8}" srcId="{2DCFEF38-82D2-4654-9A4A-E17CC1948939}" destId="{AE45B81B-9726-45FE-98A6-639957A0518A}" srcOrd="4" destOrd="0" parTransId="{99CFECD1-0B3F-4DF9-B520-E013C20123BA}" sibTransId="{CA42438A-748D-4D2B-88F9-E5972B88C323}"/>
    <dgm:cxn modelId="{46FF35D6-E5EA-4515-93BA-1832A3212D0D}" type="presOf" srcId="{2DCFEF38-82D2-4654-9A4A-E17CC1948939}" destId="{0BD94041-321D-4727-85A8-2283B77901BA}" srcOrd="0" destOrd="0" presId="urn:microsoft.com/office/officeart/2008/layout/VerticalCurvedList"/>
    <dgm:cxn modelId="{2D86F699-D2BB-42A8-9B81-72212A2BE814}" type="presOf" srcId="{AE45B81B-9726-45FE-98A6-639957A0518A}" destId="{CD27D782-48F4-4DE5-AEEA-89E739B40DB0}" srcOrd="0" destOrd="0" presId="urn:microsoft.com/office/officeart/2008/layout/VerticalCurvedList"/>
    <dgm:cxn modelId="{A6673459-8395-49F1-A518-E8D089D4A7C5}" type="presOf" srcId="{35047CBB-965C-433D-B2E5-E4177714FC90}" destId="{E29B4B36-0C20-4951-9585-60C50F3BCF17}" srcOrd="0" destOrd="0" presId="urn:microsoft.com/office/officeart/2008/layout/VerticalCurvedList"/>
    <dgm:cxn modelId="{C9CCC95F-553E-41C9-95F2-F4851D8FD705}" srcId="{2DCFEF38-82D2-4654-9A4A-E17CC1948939}" destId="{5A89CEDB-B85E-4775-ABC5-126F7335B936}" srcOrd="1" destOrd="0" parTransId="{B319F8DC-83F1-4CE2-BD3E-31002D962FA8}" sibTransId="{29B9AC14-4BD7-4BC8-AB3A-6FB615950B37}"/>
    <dgm:cxn modelId="{0DB657D8-D9AC-417A-96AF-217C8CE67E06}" srcId="{2DCFEF38-82D2-4654-9A4A-E17CC1948939}" destId="{AC362896-480C-4582-8457-B9BEFC5BB797}" srcOrd="2" destOrd="0" parTransId="{13CD2B1A-BA58-40B8-B93F-4B74EE9D9BF9}" sibTransId="{C05FD8A3-8BA2-4CB5-8196-22BCC1B4A2BF}"/>
    <dgm:cxn modelId="{EED3076F-0099-48B5-A2AD-99BA618D866F}" type="presOf" srcId="{5A89CEDB-B85E-4775-ABC5-126F7335B936}" destId="{048063E8-90B9-4947-9879-48C772310B46}" srcOrd="0" destOrd="0" presId="urn:microsoft.com/office/officeart/2008/layout/VerticalCurvedList"/>
    <dgm:cxn modelId="{D078A67C-76D6-475C-A543-C412CA56F2F6}" type="presOf" srcId="{AC362896-480C-4582-8457-B9BEFC5BB797}" destId="{FE60C70C-4E8D-4FAC-B78B-FA53D27A1617}" srcOrd="0" destOrd="0" presId="urn:microsoft.com/office/officeart/2008/layout/VerticalCurvedList"/>
    <dgm:cxn modelId="{645F1F27-1E3E-451C-82FD-DF72DDF7C196}" type="presOf" srcId="{6E42A4E6-76AB-46AB-B540-F3E4CF8706B3}" destId="{4A910E44-03E9-455B-805E-C9ACAC2C4277}" srcOrd="0" destOrd="0" presId="urn:microsoft.com/office/officeart/2008/layout/VerticalCurvedList"/>
    <dgm:cxn modelId="{98AE87DB-081A-442D-BB40-67343EC4A47D}" type="presOf" srcId="{4C5BBD98-AE34-4509-996C-63F449FF8771}" destId="{DA8CB9D1-ADE2-445B-911D-F0D0A8A49A02}" srcOrd="0" destOrd="0" presId="urn:microsoft.com/office/officeart/2008/layout/VerticalCurvedList"/>
    <dgm:cxn modelId="{98AD4530-BE4B-4306-BABF-BC957B335F8A}" srcId="{2DCFEF38-82D2-4654-9A4A-E17CC1948939}" destId="{4C5BBD98-AE34-4509-996C-63F449FF8771}" srcOrd="0" destOrd="0" parTransId="{02A33499-AE6A-4F30-A8A5-D5744C39BDA7}" sibTransId="{6E42A4E6-76AB-46AB-B540-F3E4CF8706B3}"/>
    <dgm:cxn modelId="{2540BFC5-6022-495F-9674-078F016E1B2E}" type="presParOf" srcId="{0BD94041-321D-4727-85A8-2283B77901BA}" destId="{B8615C4A-E45C-46FF-8E37-771ACE45A680}" srcOrd="0" destOrd="0" presId="urn:microsoft.com/office/officeart/2008/layout/VerticalCurvedList"/>
    <dgm:cxn modelId="{1E2917EC-674E-4E8E-89E3-A322C5552E86}" type="presParOf" srcId="{B8615C4A-E45C-46FF-8E37-771ACE45A680}" destId="{3CD8BA2A-9E1A-4279-ABE7-E71EB7F95F6A}" srcOrd="0" destOrd="0" presId="urn:microsoft.com/office/officeart/2008/layout/VerticalCurvedList"/>
    <dgm:cxn modelId="{6116F638-E96C-4462-8E7D-8EB05ACF16F1}" type="presParOf" srcId="{3CD8BA2A-9E1A-4279-ABE7-E71EB7F95F6A}" destId="{C475F52C-14EB-4A5E-A5FF-5B3C926BC8DC}" srcOrd="0" destOrd="0" presId="urn:microsoft.com/office/officeart/2008/layout/VerticalCurvedList"/>
    <dgm:cxn modelId="{277C1C07-7800-4027-9FE9-D90EC9FE477D}" type="presParOf" srcId="{3CD8BA2A-9E1A-4279-ABE7-E71EB7F95F6A}" destId="{4A910E44-03E9-455B-805E-C9ACAC2C4277}" srcOrd="1" destOrd="0" presId="urn:microsoft.com/office/officeart/2008/layout/VerticalCurvedList"/>
    <dgm:cxn modelId="{DF35B716-8132-439D-9676-E95017A4D79B}" type="presParOf" srcId="{3CD8BA2A-9E1A-4279-ABE7-E71EB7F95F6A}" destId="{6889A992-0739-4D53-989F-C9B2150EBD45}" srcOrd="2" destOrd="0" presId="urn:microsoft.com/office/officeart/2008/layout/VerticalCurvedList"/>
    <dgm:cxn modelId="{F77446F7-EFA4-429B-8E4A-2299EE1F1B22}" type="presParOf" srcId="{3CD8BA2A-9E1A-4279-ABE7-E71EB7F95F6A}" destId="{92F2709F-FBE1-40F8-84A1-9BDC55EDD7D1}" srcOrd="3" destOrd="0" presId="urn:microsoft.com/office/officeart/2008/layout/VerticalCurvedList"/>
    <dgm:cxn modelId="{1E022213-A299-4537-AE80-89DD9091E824}" type="presParOf" srcId="{B8615C4A-E45C-46FF-8E37-771ACE45A680}" destId="{DA8CB9D1-ADE2-445B-911D-F0D0A8A49A02}" srcOrd="1" destOrd="0" presId="urn:microsoft.com/office/officeart/2008/layout/VerticalCurvedList"/>
    <dgm:cxn modelId="{20BF467F-9415-443C-83A8-DC74E7DC032E}" type="presParOf" srcId="{B8615C4A-E45C-46FF-8E37-771ACE45A680}" destId="{C7DF834F-7E26-4713-8EE2-F8D2C8B50926}" srcOrd="2" destOrd="0" presId="urn:microsoft.com/office/officeart/2008/layout/VerticalCurvedList"/>
    <dgm:cxn modelId="{DC79E048-9DD5-4D30-A31D-9F9A94BE146C}" type="presParOf" srcId="{C7DF834F-7E26-4713-8EE2-F8D2C8B50926}" destId="{8ED0B003-914A-4F31-836E-58535BDD838D}" srcOrd="0" destOrd="0" presId="urn:microsoft.com/office/officeart/2008/layout/VerticalCurvedList"/>
    <dgm:cxn modelId="{1831E6DF-4E81-439B-A41E-16FE5203CCE8}" type="presParOf" srcId="{B8615C4A-E45C-46FF-8E37-771ACE45A680}" destId="{048063E8-90B9-4947-9879-48C772310B46}" srcOrd="3" destOrd="0" presId="urn:microsoft.com/office/officeart/2008/layout/VerticalCurvedList"/>
    <dgm:cxn modelId="{C6A96537-21AE-4A32-9478-CA23B5E64B5D}" type="presParOf" srcId="{B8615C4A-E45C-46FF-8E37-771ACE45A680}" destId="{27FD427D-28D0-42FD-9879-093F86E4C678}" srcOrd="4" destOrd="0" presId="urn:microsoft.com/office/officeart/2008/layout/VerticalCurvedList"/>
    <dgm:cxn modelId="{2B49691C-77B0-4CED-9154-A9C214626302}" type="presParOf" srcId="{27FD427D-28D0-42FD-9879-093F86E4C678}" destId="{52626285-A9DE-4486-94E2-A91E3CF2198E}" srcOrd="0" destOrd="0" presId="urn:microsoft.com/office/officeart/2008/layout/VerticalCurvedList"/>
    <dgm:cxn modelId="{6D2992EF-27BD-471A-85E8-A13E05D61F71}" type="presParOf" srcId="{B8615C4A-E45C-46FF-8E37-771ACE45A680}" destId="{FE60C70C-4E8D-4FAC-B78B-FA53D27A1617}" srcOrd="5" destOrd="0" presId="urn:microsoft.com/office/officeart/2008/layout/VerticalCurvedList"/>
    <dgm:cxn modelId="{58B80AB3-6BEE-4933-8BDD-59DAC729A51D}" type="presParOf" srcId="{B8615C4A-E45C-46FF-8E37-771ACE45A680}" destId="{747DA9E2-3E34-45A0-A703-95C45AB5330B}" srcOrd="6" destOrd="0" presId="urn:microsoft.com/office/officeart/2008/layout/VerticalCurvedList"/>
    <dgm:cxn modelId="{4348E0A0-0024-439E-A252-D3C5DAC43F09}" type="presParOf" srcId="{747DA9E2-3E34-45A0-A703-95C45AB5330B}" destId="{758F8748-845D-44D8-8ACE-B8FFC941FEDA}" srcOrd="0" destOrd="0" presId="urn:microsoft.com/office/officeart/2008/layout/VerticalCurvedList"/>
    <dgm:cxn modelId="{65493487-335E-405D-A52F-B95409E2B130}" type="presParOf" srcId="{B8615C4A-E45C-46FF-8E37-771ACE45A680}" destId="{E29B4B36-0C20-4951-9585-60C50F3BCF17}" srcOrd="7" destOrd="0" presId="urn:microsoft.com/office/officeart/2008/layout/VerticalCurvedList"/>
    <dgm:cxn modelId="{699B01E9-29C1-44E8-B58A-0813686320AD}" type="presParOf" srcId="{B8615C4A-E45C-46FF-8E37-771ACE45A680}" destId="{C8957DE3-CEA1-439D-8434-FEAF0B3CE575}" srcOrd="8" destOrd="0" presId="urn:microsoft.com/office/officeart/2008/layout/VerticalCurvedList"/>
    <dgm:cxn modelId="{65BA756F-C0CE-4167-81EE-2F1633DF4EBD}" type="presParOf" srcId="{C8957DE3-CEA1-439D-8434-FEAF0B3CE575}" destId="{0B785BCB-731A-425C-B9D0-CD23FA1EA037}" srcOrd="0" destOrd="0" presId="urn:microsoft.com/office/officeart/2008/layout/VerticalCurvedList"/>
    <dgm:cxn modelId="{B7776C7F-546C-4452-B9A9-64E16F6FD0C8}" type="presParOf" srcId="{B8615C4A-E45C-46FF-8E37-771ACE45A680}" destId="{CD27D782-48F4-4DE5-AEEA-89E739B40DB0}" srcOrd="9" destOrd="0" presId="urn:microsoft.com/office/officeart/2008/layout/VerticalCurvedList"/>
    <dgm:cxn modelId="{47EB7669-A1E3-41B5-B3C7-7A6062B81CA2}" type="presParOf" srcId="{B8615C4A-E45C-46FF-8E37-771ACE45A680}" destId="{6781BF53-25CA-41E7-9539-563141647E04}" srcOrd="10" destOrd="0" presId="urn:microsoft.com/office/officeart/2008/layout/VerticalCurvedList"/>
    <dgm:cxn modelId="{01962E32-21C3-461F-8979-99ACBD44DE39}" type="presParOf" srcId="{6781BF53-25CA-41E7-9539-563141647E04}" destId="{E7CF1BB1-7C69-4056-B03B-50C1E22DCB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2641393-B7A0-41FF-B85E-57CD73D3B097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BDF9F2-C65E-490D-98EF-D57C2D89E436}">
      <dgm:prSet phldrT="[Текст]"/>
      <dgm:spPr/>
      <dgm:t>
        <a:bodyPr/>
        <a:lstStyle/>
        <a:p>
          <a:r>
            <a:rPr lang="ru-RU" u="sng" dirty="0" smtClean="0"/>
            <a:t>прогностический метод</a:t>
          </a:r>
          <a:endParaRPr lang="ru-RU" u="sng" dirty="0"/>
        </a:p>
      </dgm:t>
    </dgm:pt>
    <dgm:pt modelId="{C2E50819-4A0C-4C2E-BE67-494335D8C663}" type="parTrans" cxnId="{B54E8ACA-45BD-4471-8130-A695EC9A9252}">
      <dgm:prSet/>
      <dgm:spPr/>
      <dgm:t>
        <a:bodyPr/>
        <a:lstStyle/>
        <a:p>
          <a:endParaRPr lang="ru-RU"/>
        </a:p>
      </dgm:t>
    </dgm:pt>
    <dgm:pt modelId="{7B6434B1-8148-4B1B-AEB8-AE1EA87DC7B9}" type="sibTrans" cxnId="{B54E8ACA-45BD-4471-8130-A695EC9A9252}">
      <dgm:prSet/>
      <dgm:spPr/>
      <dgm:t>
        <a:bodyPr/>
        <a:lstStyle/>
        <a:p>
          <a:endParaRPr lang="ru-RU"/>
        </a:p>
      </dgm:t>
    </dgm:pt>
    <dgm:pt modelId="{D55F5E05-F45A-4371-89B4-F1C04CBB2471}">
      <dgm:prSet phldrT="[Текст]"/>
      <dgm:spPr/>
      <dgm:t>
        <a:bodyPr/>
        <a:lstStyle/>
        <a:p>
          <a:r>
            <a:rPr lang="ru-RU" i="1" dirty="0" smtClean="0"/>
            <a:t>широко используются анкетные данные; письменные или устные характеристики; мнения и отзывы руководителя и коллег</a:t>
          </a:r>
          <a:endParaRPr lang="ru-RU" i="1" dirty="0"/>
        </a:p>
      </dgm:t>
    </dgm:pt>
    <dgm:pt modelId="{648EFECB-53C4-4043-B342-7067C66EF8C1}" type="parTrans" cxnId="{894CF4F6-AA5C-4227-A1D3-5EBDFE9BDED6}">
      <dgm:prSet/>
      <dgm:spPr/>
      <dgm:t>
        <a:bodyPr/>
        <a:lstStyle/>
        <a:p>
          <a:endParaRPr lang="ru-RU"/>
        </a:p>
      </dgm:t>
    </dgm:pt>
    <dgm:pt modelId="{50212296-CB42-4D5D-B9D3-934D84765A47}" type="sibTrans" cxnId="{894CF4F6-AA5C-4227-A1D3-5EBDFE9BDED6}">
      <dgm:prSet/>
      <dgm:spPr/>
      <dgm:t>
        <a:bodyPr/>
        <a:lstStyle/>
        <a:p>
          <a:endParaRPr lang="ru-RU"/>
        </a:p>
      </dgm:t>
    </dgm:pt>
    <dgm:pt modelId="{E3E5A5E4-4737-4490-8DE7-0C7718E2122C}">
      <dgm:prSet phldrT="[Текст]"/>
      <dgm:spPr/>
      <dgm:t>
        <a:bodyPr/>
        <a:lstStyle/>
        <a:p>
          <a:r>
            <a:rPr lang="ru-RU" u="sng" dirty="0" smtClean="0"/>
            <a:t>практический метод</a:t>
          </a:r>
          <a:endParaRPr lang="ru-RU" u="sng" dirty="0"/>
        </a:p>
      </dgm:t>
    </dgm:pt>
    <dgm:pt modelId="{70A1663F-EC9B-47F0-91C9-5875576352EC}" type="parTrans" cxnId="{99BC344B-6F82-4AB1-BE3F-0C9C6F59EC43}">
      <dgm:prSet/>
      <dgm:spPr/>
      <dgm:t>
        <a:bodyPr/>
        <a:lstStyle/>
        <a:p>
          <a:endParaRPr lang="ru-RU"/>
        </a:p>
      </dgm:t>
    </dgm:pt>
    <dgm:pt modelId="{6F0BF8E4-849E-438A-A9A5-52E2011ABA6A}" type="sibTrans" cxnId="{99BC344B-6F82-4AB1-BE3F-0C9C6F59EC43}">
      <dgm:prSet/>
      <dgm:spPr/>
      <dgm:t>
        <a:bodyPr/>
        <a:lstStyle/>
        <a:p>
          <a:endParaRPr lang="ru-RU"/>
        </a:p>
      </dgm:t>
    </dgm:pt>
    <dgm:pt modelId="{19CB70D8-E00A-49E9-AC11-88A4C2D6A548}">
      <dgm:prSet phldrT="[Текст]"/>
      <dgm:spPr/>
      <dgm:t>
        <a:bodyPr/>
        <a:lstStyle/>
        <a:p>
          <a:r>
            <a:rPr lang="ru-RU" i="1" dirty="0" smtClean="0"/>
            <a:t>проверяется пригодность работника к выполнению служебных обязанностей на основе результатов его практической работы </a:t>
          </a:r>
          <a:endParaRPr lang="ru-RU" i="1" dirty="0"/>
        </a:p>
      </dgm:t>
    </dgm:pt>
    <dgm:pt modelId="{0A24D230-A204-4E60-845A-2C44AA83AAE0}" type="parTrans" cxnId="{731339A7-A8A6-449C-BD18-FD0DC162E3AF}">
      <dgm:prSet/>
      <dgm:spPr/>
      <dgm:t>
        <a:bodyPr/>
        <a:lstStyle/>
        <a:p>
          <a:endParaRPr lang="ru-RU"/>
        </a:p>
      </dgm:t>
    </dgm:pt>
    <dgm:pt modelId="{62344508-15A6-4DDD-835F-E78F6A085C50}" type="sibTrans" cxnId="{731339A7-A8A6-449C-BD18-FD0DC162E3AF}">
      <dgm:prSet/>
      <dgm:spPr/>
      <dgm:t>
        <a:bodyPr/>
        <a:lstStyle/>
        <a:p>
          <a:endParaRPr lang="ru-RU"/>
        </a:p>
      </dgm:t>
    </dgm:pt>
    <dgm:pt modelId="{F2FE4EFE-7CD3-4400-9979-1C01B818F347}">
      <dgm:prSet phldrT="[Текст]"/>
      <dgm:spPr/>
      <dgm:t>
        <a:bodyPr/>
        <a:lstStyle/>
        <a:p>
          <a:r>
            <a:rPr lang="ru-RU" u="sng" dirty="0" smtClean="0"/>
            <a:t>имитационный метод</a:t>
          </a:r>
          <a:endParaRPr lang="ru-RU" u="sng" dirty="0"/>
        </a:p>
      </dgm:t>
    </dgm:pt>
    <dgm:pt modelId="{154AB54F-6B16-4BF9-BBE1-A359C410CF8A}" type="parTrans" cxnId="{0A6733AA-BF69-441C-9E8C-C73546E0972F}">
      <dgm:prSet/>
      <dgm:spPr/>
      <dgm:t>
        <a:bodyPr/>
        <a:lstStyle/>
        <a:p>
          <a:endParaRPr lang="ru-RU"/>
        </a:p>
      </dgm:t>
    </dgm:pt>
    <dgm:pt modelId="{CDA7198E-9A04-41ED-B93B-A8D8DB731E31}" type="sibTrans" cxnId="{0A6733AA-BF69-441C-9E8C-C73546E0972F}">
      <dgm:prSet/>
      <dgm:spPr/>
      <dgm:t>
        <a:bodyPr/>
        <a:lstStyle/>
        <a:p>
          <a:endParaRPr lang="ru-RU"/>
        </a:p>
      </dgm:t>
    </dgm:pt>
    <dgm:pt modelId="{BD4E10AD-5DB9-4FF5-AC96-0EFD5B4C606E}">
      <dgm:prSet phldrT="[Текст]"/>
      <dgm:spPr/>
      <dgm:t>
        <a:bodyPr/>
        <a:lstStyle/>
        <a:p>
          <a:r>
            <a:rPr lang="ru-RU" i="1" dirty="0" smtClean="0"/>
            <a:t>претенденту предлагается решать конкретную ситуацию (ситуации)</a:t>
          </a:r>
          <a:endParaRPr lang="ru-RU" i="1" dirty="0"/>
        </a:p>
      </dgm:t>
    </dgm:pt>
    <dgm:pt modelId="{8FD5BA7B-5EEA-4F64-AB69-976BF728C697}" type="parTrans" cxnId="{C5141ABD-F49A-41C3-90EA-20E7FD809989}">
      <dgm:prSet/>
      <dgm:spPr/>
      <dgm:t>
        <a:bodyPr/>
        <a:lstStyle/>
        <a:p>
          <a:endParaRPr lang="ru-RU"/>
        </a:p>
      </dgm:t>
    </dgm:pt>
    <dgm:pt modelId="{424BB5E6-F91F-46F3-8FA1-57ADC49A7BFE}" type="sibTrans" cxnId="{C5141ABD-F49A-41C3-90EA-20E7FD809989}">
      <dgm:prSet/>
      <dgm:spPr/>
      <dgm:t>
        <a:bodyPr/>
        <a:lstStyle/>
        <a:p>
          <a:endParaRPr lang="ru-RU"/>
        </a:p>
      </dgm:t>
    </dgm:pt>
    <dgm:pt modelId="{E878F429-785C-49DC-9C4D-4E2118A89EF9}" type="pres">
      <dgm:prSet presAssocID="{82641393-B7A0-41FF-B85E-57CD73D3B097}" presName="Name0" presStyleCnt="0">
        <dgm:presLayoutVars>
          <dgm:chMax/>
          <dgm:chPref/>
          <dgm:dir/>
        </dgm:presLayoutVars>
      </dgm:prSet>
      <dgm:spPr/>
    </dgm:pt>
    <dgm:pt modelId="{1EFD79FA-D3F6-4229-82D3-3226864831B7}" type="pres">
      <dgm:prSet presAssocID="{12BDF9F2-C65E-490D-98EF-D57C2D89E436}" presName="parenttextcomposite" presStyleCnt="0"/>
      <dgm:spPr/>
    </dgm:pt>
    <dgm:pt modelId="{4A96E71F-EBB1-4903-B85A-2FE3B3227C18}" type="pres">
      <dgm:prSet presAssocID="{12BDF9F2-C65E-490D-98EF-D57C2D89E436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3AEF2A-C1F6-49E1-9299-BD70FD89ECA6}" type="pres">
      <dgm:prSet presAssocID="{12BDF9F2-C65E-490D-98EF-D57C2D89E436}" presName="composite" presStyleCnt="0"/>
      <dgm:spPr/>
    </dgm:pt>
    <dgm:pt modelId="{C1EE8FB2-5041-4DC6-B6A1-9D7694E8F459}" type="pres">
      <dgm:prSet presAssocID="{12BDF9F2-C65E-490D-98EF-D57C2D89E436}" presName="chevron1" presStyleLbl="alignNode1" presStyleIdx="0" presStyleCnt="21"/>
      <dgm:spPr/>
    </dgm:pt>
    <dgm:pt modelId="{A0FA9134-6F39-4684-B6E5-414A18BFB0D2}" type="pres">
      <dgm:prSet presAssocID="{12BDF9F2-C65E-490D-98EF-D57C2D89E436}" presName="chevron2" presStyleLbl="alignNode1" presStyleIdx="1" presStyleCnt="21"/>
      <dgm:spPr/>
    </dgm:pt>
    <dgm:pt modelId="{638D499A-5005-46A2-AFC4-5F43140F4572}" type="pres">
      <dgm:prSet presAssocID="{12BDF9F2-C65E-490D-98EF-D57C2D89E436}" presName="chevron3" presStyleLbl="alignNode1" presStyleIdx="2" presStyleCnt="21"/>
      <dgm:spPr/>
    </dgm:pt>
    <dgm:pt modelId="{C890674C-867B-4AD7-A99B-1B7B38F8F2B8}" type="pres">
      <dgm:prSet presAssocID="{12BDF9F2-C65E-490D-98EF-D57C2D89E436}" presName="chevron4" presStyleLbl="alignNode1" presStyleIdx="3" presStyleCnt="21"/>
      <dgm:spPr/>
    </dgm:pt>
    <dgm:pt modelId="{FC473D22-7747-4225-B07C-6FFE28B7BCD6}" type="pres">
      <dgm:prSet presAssocID="{12BDF9F2-C65E-490D-98EF-D57C2D89E436}" presName="chevron5" presStyleLbl="alignNode1" presStyleIdx="4" presStyleCnt="21"/>
      <dgm:spPr/>
    </dgm:pt>
    <dgm:pt modelId="{38DDE954-4C99-4ECA-9B62-7926E1AF0CC9}" type="pres">
      <dgm:prSet presAssocID="{12BDF9F2-C65E-490D-98EF-D57C2D89E436}" presName="chevron6" presStyleLbl="alignNode1" presStyleIdx="5" presStyleCnt="21"/>
      <dgm:spPr/>
    </dgm:pt>
    <dgm:pt modelId="{9114DDAF-B299-497F-8E9B-27978720B005}" type="pres">
      <dgm:prSet presAssocID="{12BDF9F2-C65E-490D-98EF-D57C2D89E436}" presName="chevron7" presStyleLbl="alignNode1" presStyleIdx="6" presStyleCnt="21"/>
      <dgm:spPr/>
    </dgm:pt>
    <dgm:pt modelId="{BE5EDB9F-016B-44BB-90A5-FDD356BCBA3B}" type="pres">
      <dgm:prSet presAssocID="{12BDF9F2-C65E-490D-98EF-D57C2D89E436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CF41F6-9934-43B5-A9E8-4D547EDA85F8}" type="pres">
      <dgm:prSet presAssocID="{7B6434B1-8148-4B1B-AEB8-AE1EA87DC7B9}" presName="sibTrans" presStyleCnt="0"/>
      <dgm:spPr/>
    </dgm:pt>
    <dgm:pt modelId="{78C55771-D3D7-4302-9500-B7078E375204}" type="pres">
      <dgm:prSet presAssocID="{E3E5A5E4-4737-4490-8DE7-0C7718E2122C}" presName="parenttextcomposite" presStyleCnt="0"/>
      <dgm:spPr/>
    </dgm:pt>
    <dgm:pt modelId="{14542E72-5BDD-4A0E-8FBD-0D00A79C538C}" type="pres">
      <dgm:prSet presAssocID="{E3E5A5E4-4737-4490-8DE7-0C7718E2122C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343389-BC38-4910-A024-1BF9E6773BC4}" type="pres">
      <dgm:prSet presAssocID="{E3E5A5E4-4737-4490-8DE7-0C7718E2122C}" presName="composite" presStyleCnt="0"/>
      <dgm:spPr/>
    </dgm:pt>
    <dgm:pt modelId="{F75FA10D-03BE-429F-A06F-F4AA38D025AE}" type="pres">
      <dgm:prSet presAssocID="{E3E5A5E4-4737-4490-8DE7-0C7718E2122C}" presName="chevron1" presStyleLbl="alignNode1" presStyleIdx="7" presStyleCnt="21"/>
      <dgm:spPr/>
    </dgm:pt>
    <dgm:pt modelId="{024E57B9-4E5E-4BF3-9A6D-2E9DE8B5C182}" type="pres">
      <dgm:prSet presAssocID="{E3E5A5E4-4737-4490-8DE7-0C7718E2122C}" presName="chevron2" presStyleLbl="alignNode1" presStyleIdx="8" presStyleCnt="21"/>
      <dgm:spPr/>
    </dgm:pt>
    <dgm:pt modelId="{7F67A2B7-CC18-4636-B7E4-2473C68D0AEE}" type="pres">
      <dgm:prSet presAssocID="{E3E5A5E4-4737-4490-8DE7-0C7718E2122C}" presName="chevron3" presStyleLbl="alignNode1" presStyleIdx="9" presStyleCnt="21"/>
      <dgm:spPr/>
    </dgm:pt>
    <dgm:pt modelId="{870ADC34-630F-4EFF-9D79-533C8C970E6C}" type="pres">
      <dgm:prSet presAssocID="{E3E5A5E4-4737-4490-8DE7-0C7718E2122C}" presName="chevron4" presStyleLbl="alignNode1" presStyleIdx="10" presStyleCnt="21"/>
      <dgm:spPr/>
    </dgm:pt>
    <dgm:pt modelId="{D9FE5ADC-30D9-43F0-8DAA-74FD0D2A9B86}" type="pres">
      <dgm:prSet presAssocID="{E3E5A5E4-4737-4490-8DE7-0C7718E2122C}" presName="chevron5" presStyleLbl="alignNode1" presStyleIdx="11" presStyleCnt="21"/>
      <dgm:spPr/>
    </dgm:pt>
    <dgm:pt modelId="{C511C9EE-CAAA-403F-8F62-B8288CCF5504}" type="pres">
      <dgm:prSet presAssocID="{E3E5A5E4-4737-4490-8DE7-0C7718E2122C}" presName="chevron6" presStyleLbl="alignNode1" presStyleIdx="12" presStyleCnt="21"/>
      <dgm:spPr/>
    </dgm:pt>
    <dgm:pt modelId="{A27E5391-3AEB-475E-99B6-8BEF67A42732}" type="pres">
      <dgm:prSet presAssocID="{E3E5A5E4-4737-4490-8DE7-0C7718E2122C}" presName="chevron7" presStyleLbl="alignNode1" presStyleIdx="13" presStyleCnt="21"/>
      <dgm:spPr/>
    </dgm:pt>
    <dgm:pt modelId="{7C5C6E1B-A0A3-43D2-9204-03464AFDDD64}" type="pres">
      <dgm:prSet presAssocID="{E3E5A5E4-4737-4490-8DE7-0C7718E2122C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023DB-3EC1-4EA6-BCA1-D164B98CD7D9}" type="pres">
      <dgm:prSet presAssocID="{6F0BF8E4-849E-438A-A9A5-52E2011ABA6A}" presName="sibTrans" presStyleCnt="0"/>
      <dgm:spPr/>
    </dgm:pt>
    <dgm:pt modelId="{9E3D6591-BDD3-443E-B3FA-71F22EFCE32D}" type="pres">
      <dgm:prSet presAssocID="{F2FE4EFE-7CD3-4400-9979-1C01B818F347}" presName="parenttextcomposite" presStyleCnt="0"/>
      <dgm:spPr/>
    </dgm:pt>
    <dgm:pt modelId="{623F7414-659F-4E4A-AB10-C87AA3DD7F40}" type="pres">
      <dgm:prSet presAssocID="{F2FE4EFE-7CD3-4400-9979-1C01B818F347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A98505-DCC4-4D95-B660-0354A36174B4}" type="pres">
      <dgm:prSet presAssocID="{F2FE4EFE-7CD3-4400-9979-1C01B818F347}" presName="composite" presStyleCnt="0"/>
      <dgm:spPr/>
    </dgm:pt>
    <dgm:pt modelId="{A5015F1F-EA6B-4432-A5ED-00C51595223B}" type="pres">
      <dgm:prSet presAssocID="{F2FE4EFE-7CD3-4400-9979-1C01B818F347}" presName="chevron1" presStyleLbl="alignNode1" presStyleIdx="14" presStyleCnt="21"/>
      <dgm:spPr/>
    </dgm:pt>
    <dgm:pt modelId="{945E6EB5-6C32-4E72-BF70-C8848D33495D}" type="pres">
      <dgm:prSet presAssocID="{F2FE4EFE-7CD3-4400-9979-1C01B818F347}" presName="chevron2" presStyleLbl="alignNode1" presStyleIdx="15" presStyleCnt="21"/>
      <dgm:spPr/>
    </dgm:pt>
    <dgm:pt modelId="{AAF17A75-6BC5-4FF5-BCED-B1A4761A73B5}" type="pres">
      <dgm:prSet presAssocID="{F2FE4EFE-7CD3-4400-9979-1C01B818F347}" presName="chevron3" presStyleLbl="alignNode1" presStyleIdx="16" presStyleCnt="21"/>
      <dgm:spPr/>
    </dgm:pt>
    <dgm:pt modelId="{605A8004-C097-40C6-AC5E-F55C3106C3E1}" type="pres">
      <dgm:prSet presAssocID="{F2FE4EFE-7CD3-4400-9979-1C01B818F347}" presName="chevron4" presStyleLbl="alignNode1" presStyleIdx="17" presStyleCnt="21"/>
      <dgm:spPr/>
    </dgm:pt>
    <dgm:pt modelId="{F909096C-AF29-4B14-8B41-86987A8787A9}" type="pres">
      <dgm:prSet presAssocID="{F2FE4EFE-7CD3-4400-9979-1C01B818F347}" presName="chevron5" presStyleLbl="alignNode1" presStyleIdx="18" presStyleCnt="21"/>
      <dgm:spPr/>
    </dgm:pt>
    <dgm:pt modelId="{B6DAA573-5A07-42CF-B9B8-436B43547C47}" type="pres">
      <dgm:prSet presAssocID="{F2FE4EFE-7CD3-4400-9979-1C01B818F347}" presName="chevron6" presStyleLbl="alignNode1" presStyleIdx="19" presStyleCnt="21"/>
      <dgm:spPr/>
    </dgm:pt>
    <dgm:pt modelId="{EC8ED14A-FFDD-4B6A-9EC5-AC31355CE471}" type="pres">
      <dgm:prSet presAssocID="{F2FE4EFE-7CD3-4400-9979-1C01B818F347}" presName="chevron7" presStyleLbl="alignNode1" presStyleIdx="20" presStyleCnt="21"/>
      <dgm:spPr/>
    </dgm:pt>
    <dgm:pt modelId="{61764416-2EF6-42CD-9C0D-A19A5EBA1431}" type="pres">
      <dgm:prSet presAssocID="{F2FE4EFE-7CD3-4400-9979-1C01B818F347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83BC53-26F6-4E28-8DBE-B71391B9E338}" type="presOf" srcId="{12BDF9F2-C65E-490D-98EF-D57C2D89E436}" destId="{4A96E71F-EBB1-4903-B85A-2FE3B3227C18}" srcOrd="0" destOrd="0" presId="urn:microsoft.com/office/officeart/2008/layout/VerticalAccentList"/>
    <dgm:cxn modelId="{4D511807-13E6-4739-A237-2A87E61A3AB8}" type="presOf" srcId="{82641393-B7A0-41FF-B85E-57CD73D3B097}" destId="{E878F429-785C-49DC-9C4D-4E2118A89EF9}" srcOrd="0" destOrd="0" presId="urn:microsoft.com/office/officeart/2008/layout/VerticalAccentList"/>
    <dgm:cxn modelId="{0A6733AA-BF69-441C-9E8C-C73546E0972F}" srcId="{82641393-B7A0-41FF-B85E-57CD73D3B097}" destId="{F2FE4EFE-7CD3-4400-9979-1C01B818F347}" srcOrd="2" destOrd="0" parTransId="{154AB54F-6B16-4BF9-BBE1-A359C410CF8A}" sibTransId="{CDA7198E-9A04-41ED-B93B-A8D8DB731E31}"/>
    <dgm:cxn modelId="{99BC344B-6F82-4AB1-BE3F-0C9C6F59EC43}" srcId="{82641393-B7A0-41FF-B85E-57CD73D3B097}" destId="{E3E5A5E4-4737-4490-8DE7-0C7718E2122C}" srcOrd="1" destOrd="0" parTransId="{70A1663F-EC9B-47F0-91C9-5875576352EC}" sibTransId="{6F0BF8E4-849E-438A-A9A5-52E2011ABA6A}"/>
    <dgm:cxn modelId="{C5141ABD-F49A-41C3-90EA-20E7FD809989}" srcId="{F2FE4EFE-7CD3-4400-9979-1C01B818F347}" destId="{BD4E10AD-5DB9-4FF5-AC96-0EFD5B4C606E}" srcOrd="0" destOrd="0" parTransId="{8FD5BA7B-5EEA-4F64-AB69-976BF728C697}" sibTransId="{424BB5E6-F91F-46F3-8FA1-57ADC49A7BFE}"/>
    <dgm:cxn modelId="{A3E92379-BD8A-4C29-9EF3-0669BC3044FB}" type="presOf" srcId="{E3E5A5E4-4737-4490-8DE7-0C7718E2122C}" destId="{14542E72-5BDD-4A0E-8FBD-0D00A79C538C}" srcOrd="0" destOrd="0" presId="urn:microsoft.com/office/officeart/2008/layout/VerticalAccentList"/>
    <dgm:cxn modelId="{731339A7-A8A6-449C-BD18-FD0DC162E3AF}" srcId="{E3E5A5E4-4737-4490-8DE7-0C7718E2122C}" destId="{19CB70D8-E00A-49E9-AC11-88A4C2D6A548}" srcOrd="0" destOrd="0" parTransId="{0A24D230-A204-4E60-845A-2C44AA83AAE0}" sibTransId="{62344508-15A6-4DDD-835F-E78F6A085C50}"/>
    <dgm:cxn modelId="{D5C2784C-A846-4171-A00B-780FF7F27A9A}" type="presOf" srcId="{D55F5E05-F45A-4371-89B4-F1C04CBB2471}" destId="{BE5EDB9F-016B-44BB-90A5-FDD356BCBA3B}" srcOrd="0" destOrd="0" presId="urn:microsoft.com/office/officeart/2008/layout/VerticalAccentList"/>
    <dgm:cxn modelId="{C131DB8A-6688-4235-981B-C72C6D22B255}" type="presOf" srcId="{BD4E10AD-5DB9-4FF5-AC96-0EFD5B4C606E}" destId="{61764416-2EF6-42CD-9C0D-A19A5EBA1431}" srcOrd="0" destOrd="0" presId="urn:microsoft.com/office/officeart/2008/layout/VerticalAccentList"/>
    <dgm:cxn modelId="{4A1D97FB-DBD1-41E9-877F-171D31673A61}" type="presOf" srcId="{F2FE4EFE-7CD3-4400-9979-1C01B818F347}" destId="{623F7414-659F-4E4A-AB10-C87AA3DD7F40}" srcOrd="0" destOrd="0" presId="urn:microsoft.com/office/officeart/2008/layout/VerticalAccentList"/>
    <dgm:cxn modelId="{B54E8ACA-45BD-4471-8130-A695EC9A9252}" srcId="{82641393-B7A0-41FF-B85E-57CD73D3B097}" destId="{12BDF9F2-C65E-490D-98EF-D57C2D89E436}" srcOrd="0" destOrd="0" parTransId="{C2E50819-4A0C-4C2E-BE67-494335D8C663}" sibTransId="{7B6434B1-8148-4B1B-AEB8-AE1EA87DC7B9}"/>
    <dgm:cxn modelId="{EA810C01-6D81-476D-83DD-853FA6E930EC}" type="presOf" srcId="{19CB70D8-E00A-49E9-AC11-88A4C2D6A548}" destId="{7C5C6E1B-A0A3-43D2-9204-03464AFDDD64}" srcOrd="0" destOrd="0" presId="urn:microsoft.com/office/officeart/2008/layout/VerticalAccentList"/>
    <dgm:cxn modelId="{894CF4F6-AA5C-4227-A1D3-5EBDFE9BDED6}" srcId="{12BDF9F2-C65E-490D-98EF-D57C2D89E436}" destId="{D55F5E05-F45A-4371-89B4-F1C04CBB2471}" srcOrd="0" destOrd="0" parTransId="{648EFECB-53C4-4043-B342-7067C66EF8C1}" sibTransId="{50212296-CB42-4D5D-B9D3-934D84765A47}"/>
    <dgm:cxn modelId="{38394DDD-7A1A-4751-ABA0-F44E55D308AC}" type="presParOf" srcId="{E878F429-785C-49DC-9C4D-4E2118A89EF9}" destId="{1EFD79FA-D3F6-4229-82D3-3226864831B7}" srcOrd="0" destOrd="0" presId="urn:microsoft.com/office/officeart/2008/layout/VerticalAccentList"/>
    <dgm:cxn modelId="{C18E7EEE-8412-47A7-8759-C9C351565E39}" type="presParOf" srcId="{1EFD79FA-D3F6-4229-82D3-3226864831B7}" destId="{4A96E71F-EBB1-4903-B85A-2FE3B3227C18}" srcOrd="0" destOrd="0" presId="urn:microsoft.com/office/officeart/2008/layout/VerticalAccentList"/>
    <dgm:cxn modelId="{C8F72D2C-6D76-4790-837D-0B2E8A3E9EE5}" type="presParOf" srcId="{E878F429-785C-49DC-9C4D-4E2118A89EF9}" destId="{313AEF2A-C1F6-49E1-9299-BD70FD89ECA6}" srcOrd="1" destOrd="0" presId="urn:microsoft.com/office/officeart/2008/layout/VerticalAccentList"/>
    <dgm:cxn modelId="{EEA515CA-A4CF-47DC-9BE5-D95E282EA289}" type="presParOf" srcId="{313AEF2A-C1F6-49E1-9299-BD70FD89ECA6}" destId="{C1EE8FB2-5041-4DC6-B6A1-9D7694E8F459}" srcOrd="0" destOrd="0" presId="urn:microsoft.com/office/officeart/2008/layout/VerticalAccentList"/>
    <dgm:cxn modelId="{8760FA5C-85B5-4F41-8C51-41F6ECC0F3C1}" type="presParOf" srcId="{313AEF2A-C1F6-49E1-9299-BD70FD89ECA6}" destId="{A0FA9134-6F39-4684-B6E5-414A18BFB0D2}" srcOrd="1" destOrd="0" presId="urn:microsoft.com/office/officeart/2008/layout/VerticalAccentList"/>
    <dgm:cxn modelId="{77658064-280B-4A77-B0C7-2910A658E834}" type="presParOf" srcId="{313AEF2A-C1F6-49E1-9299-BD70FD89ECA6}" destId="{638D499A-5005-46A2-AFC4-5F43140F4572}" srcOrd="2" destOrd="0" presId="urn:microsoft.com/office/officeart/2008/layout/VerticalAccentList"/>
    <dgm:cxn modelId="{C66295CB-1C3C-41B3-999B-4A405E3E8196}" type="presParOf" srcId="{313AEF2A-C1F6-49E1-9299-BD70FD89ECA6}" destId="{C890674C-867B-4AD7-A99B-1B7B38F8F2B8}" srcOrd="3" destOrd="0" presId="urn:microsoft.com/office/officeart/2008/layout/VerticalAccentList"/>
    <dgm:cxn modelId="{049AFFA0-D71B-4A1B-91E0-BBB3850C8E05}" type="presParOf" srcId="{313AEF2A-C1F6-49E1-9299-BD70FD89ECA6}" destId="{FC473D22-7747-4225-B07C-6FFE28B7BCD6}" srcOrd="4" destOrd="0" presId="urn:microsoft.com/office/officeart/2008/layout/VerticalAccentList"/>
    <dgm:cxn modelId="{5CAB25E8-5825-43FE-ADF6-E4A72332E230}" type="presParOf" srcId="{313AEF2A-C1F6-49E1-9299-BD70FD89ECA6}" destId="{38DDE954-4C99-4ECA-9B62-7926E1AF0CC9}" srcOrd="5" destOrd="0" presId="urn:microsoft.com/office/officeart/2008/layout/VerticalAccentList"/>
    <dgm:cxn modelId="{73C82999-5215-4760-9FCC-9F606E364121}" type="presParOf" srcId="{313AEF2A-C1F6-49E1-9299-BD70FD89ECA6}" destId="{9114DDAF-B299-497F-8E9B-27978720B005}" srcOrd="6" destOrd="0" presId="urn:microsoft.com/office/officeart/2008/layout/VerticalAccentList"/>
    <dgm:cxn modelId="{BB297785-C8B0-4305-8F10-497C5557F101}" type="presParOf" srcId="{313AEF2A-C1F6-49E1-9299-BD70FD89ECA6}" destId="{BE5EDB9F-016B-44BB-90A5-FDD356BCBA3B}" srcOrd="7" destOrd="0" presId="urn:microsoft.com/office/officeart/2008/layout/VerticalAccentList"/>
    <dgm:cxn modelId="{FCA515E4-9991-4867-A776-4D48406EA8E1}" type="presParOf" srcId="{E878F429-785C-49DC-9C4D-4E2118A89EF9}" destId="{56CF41F6-9934-43B5-A9E8-4D547EDA85F8}" srcOrd="2" destOrd="0" presId="urn:microsoft.com/office/officeart/2008/layout/VerticalAccentList"/>
    <dgm:cxn modelId="{108DE1A1-6A14-451A-8B16-4C944806C429}" type="presParOf" srcId="{E878F429-785C-49DC-9C4D-4E2118A89EF9}" destId="{78C55771-D3D7-4302-9500-B7078E375204}" srcOrd="3" destOrd="0" presId="urn:microsoft.com/office/officeart/2008/layout/VerticalAccentList"/>
    <dgm:cxn modelId="{0DEA8E4A-3A12-4AC5-B4E8-890D0CF6E6FD}" type="presParOf" srcId="{78C55771-D3D7-4302-9500-B7078E375204}" destId="{14542E72-5BDD-4A0E-8FBD-0D00A79C538C}" srcOrd="0" destOrd="0" presId="urn:microsoft.com/office/officeart/2008/layout/VerticalAccentList"/>
    <dgm:cxn modelId="{D28BFE97-D7B2-4F8A-BB70-EC33094E497F}" type="presParOf" srcId="{E878F429-785C-49DC-9C4D-4E2118A89EF9}" destId="{7E343389-BC38-4910-A024-1BF9E6773BC4}" srcOrd="4" destOrd="0" presId="urn:microsoft.com/office/officeart/2008/layout/VerticalAccentList"/>
    <dgm:cxn modelId="{29DA8B38-DFF0-4C89-BC84-AE4DA0FD5B1B}" type="presParOf" srcId="{7E343389-BC38-4910-A024-1BF9E6773BC4}" destId="{F75FA10D-03BE-429F-A06F-F4AA38D025AE}" srcOrd="0" destOrd="0" presId="urn:microsoft.com/office/officeart/2008/layout/VerticalAccentList"/>
    <dgm:cxn modelId="{A72B62E3-D329-484A-8634-4780A6AF2609}" type="presParOf" srcId="{7E343389-BC38-4910-A024-1BF9E6773BC4}" destId="{024E57B9-4E5E-4BF3-9A6D-2E9DE8B5C182}" srcOrd="1" destOrd="0" presId="urn:microsoft.com/office/officeart/2008/layout/VerticalAccentList"/>
    <dgm:cxn modelId="{60C32E03-C9CF-4152-9741-536D17FD46D0}" type="presParOf" srcId="{7E343389-BC38-4910-A024-1BF9E6773BC4}" destId="{7F67A2B7-CC18-4636-B7E4-2473C68D0AEE}" srcOrd="2" destOrd="0" presId="urn:microsoft.com/office/officeart/2008/layout/VerticalAccentList"/>
    <dgm:cxn modelId="{1E28C982-E0BE-442C-A4AC-DBC9D61A49E7}" type="presParOf" srcId="{7E343389-BC38-4910-A024-1BF9E6773BC4}" destId="{870ADC34-630F-4EFF-9D79-533C8C970E6C}" srcOrd="3" destOrd="0" presId="urn:microsoft.com/office/officeart/2008/layout/VerticalAccentList"/>
    <dgm:cxn modelId="{9FF02325-6D39-4916-B3D7-E7EA080AE9F0}" type="presParOf" srcId="{7E343389-BC38-4910-A024-1BF9E6773BC4}" destId="{D9FE5ADC-30D9-43F0-8DAA-74FD0D2A9B86}" srcOrd="4" destOrd="0" presId="urn:microsoft.com/office/officeart/2008/layout/VerticalAccentList"/>
    <dgm:cxn modelId="{63A9CCCB-DBD8-4042-B026-580544EFB6EE}" type="presParOf" srcId="{7E343389-BC38-4910-A024-1BF9E6773BC4}" destId="{C511C9EE-CAAA-403F-8F62-B8288CCF5504}" srcOrd="5" destOrd="0" presId="urn:microsoft.com/office/officeart/2008/layout/VerticalAccentList"/>
    <dgm:cxn modelId="{14014E94-AD77-46CB-B12A-8078CB937B33}" type="presParOf" srcId="{7E343389-BC38-4910-A024-1BF9E6773BC4}" destId="{A27E5391-3AEB-475E-99B6-8BEF67A42732}" srcOrd="6" destOrd="0" presId="urn:microsoft.com/office/officeart/2008/layout/VerticalAccentList"/>
    <dgm:cxn modelId="{C375F1A0-D5D3-409E-97F3-F1A641AE3799}" type="presParOf" srcId="{7E343389-BC38-4910-A024-1BF9E6773BC4}" destId="{7C5C6E1B-A0A3-43D2-9204-03464AFDDD64}" srcOrd="7" destOrd="0" presId="urn:microsoft.com/office/officeart/2008/layout/VerticalAccentList"/>
    <dgm:cxn modelId="{79D4633C-3F5A-4412-9921-AAE359420BB7}" type="presParOf" srcId="{E878F429-785C-49DC-9C4D-4E2118A89EF9}" destId="{4B5023DB-3EC1-4EA6-BCA1-D164B98CD7D9}" srcOrd="5" destOrd="0" presId="urn:microsoft.com/office/officeart/2008/layout/VerticalAccentList"/>
    <dgm:cxn modelId="{AACFF1DF-EAA8-4913-87B5-659307DF21DA}" type="presParOf" srcId="{E878F429-785C-49DC-9C4D-4E2118A89EF9}" destId="{9E3D6591-BDD3-443E-B3FA-71F22EFCE32D}" srcOrd="6" destOrd="0" presId="urn:microsoft.com/office/officeart/2008/layout/VerticalAccentList"/>
    <dgm:cxn modelId="{072B7D15-F222-479C-9CA7-4866141CDCCB}" type="presParOf" srcId="{9E3D6591-BDD3-443E-B3FA-71F22EFCE32D}" destId="{623F7414-659F-4E4A-AB10-C87AA3DD7F40}" srcOrd="0" destOrd="0" presId="urn:microsoft.com/office/officeart/2008/layout/VerticalAccentList"/>
    <dgm:cxn modelId="{3DB84AD3-7A44-4411-9E42-D61457E8DC85}" type="presParOf" srcId="{E878F429-785C-49DC-9C4D-4E2118A89EF9}" destId="{69A98505-DCC4-4D95-B660-0354A36174B4}" srcOrd="7" destOrd="0" presId="urn:microsoft.com/office/officeart/2008/layout/VerticalAccentList"/>
    <dgm:cxn modelId="{4B0B70D1-404E-4D54-ADEF-B796E1EA7152}" type="presParOf" srcId="{69A98505-DCC4-4D95-B660-0354A36174B4}" destId="{A5015F1F-EA6B-4432-A5ED-00C51595223B}" srcOrd="0" destOrd="0" presId="urn:microsoft.com/office/officeart/2008/layout/VerticalAccentList"/>
    <dgm:cxn modelId="{CE795393-94F5-4DC2-9DF8-DC920D2768AB}" type="presParOf" srcId="{69A98505-DCC4-4D95-B660-0354A36174B4}" destId="{945E6EB5-6C32-4E72-BF70-C8848D33495D}" srcOrd="1" destOrd="0" presId="urn:microsoft.com/office/officeart/2008/layout/VerticalAccentList"/>
    <dgm:cxn modelId="{8F0B85B9-79CB-44C3-9FBC-2D57B0BD8B0C}" type="presParOf" srcId="{69A98505-DCC4-4D95-B660-0354A36174B4}" destId="{AAF17A75-6BC5-4FF5-BCED-B1A4761A73B5}" srcOrd="2" destOrd="0" presId="urn:microsoft.com/office/officeart/2008/layout/VerticalAccentList"/>
    <dgm:cxn modelId="{F831F8F9-B008-42FC-8D0A-ED8E7E3E5D3C}" type="presParOf" srcId="{69A98505-DCC4-4D95-B660-0354A36174B4}" destId="{605A8004-C097-40C6-AC5E-F55C3106C3E1}" srcOrd="3" destOrd="0" presId="urn:microsoft.com/office/officeart/2008/layout/VerticalAccentList"/>
    <dgm:cxn modelId="{F7B1A37D-249A-417A-9F3B-59A2E9F3AB65}" type="presParOf" srcId="{69A98505-DCC4-4D95-B660-0354A36174B4}" destId="{F909096C-AF29-4B14-8B41-86987A8787A9}" srcOrd="4" destOrd="0" presId="urn:microsoft.com/office/officeart/2008/layout/VerticalAccentList"/>
    <dgm:cxn modelId="{E1FBD2DF-38C1-4BAD-80BA-53BE688BC27E}" type="presParOf" srcId="{69A98505-DCC4-4D95-B660-0354A36174B4}" destId="{B6DAA573-5A07-42CF-B9B8-436B43547C47}" srcOrd="5" destOrd="0" presId="urn:microsoft.com/office/officeart/2008/layout/VerticalAccentList"/>
    <dgm:cxn modelId="{4B3CAFB1-6250-4E22-B48E-EBC527C09948}" type="presParOf" srcId="{69A98505-DCC4-4D95-B660-0354A36174B4}" destId="{EC8ED14A-FFDD-4B6A-9EC5-AC31355CE471}" srcOrd="6" destOrd="0" presId="urn:microsoft.com/office/officeart/2008/layout/VerticalAccentList"/>
    <dgm:cxn modelId="{51985B74-6C12-466C-9332-898B93631DF5}" type="presParOf" srcId="{69A98505-DCC4-4D95-B660-0354A36174B4}" destId="{61764416-2EF6-42CD-9C0D-A19A5EBA1431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D77CEE-5A6C-4CC8-8B45-DB7E3274BD5D}">
      <dsp:nvSpPr>
        <dsp:cNvPr id="0" name=""/>
        <dsp:cNvSpPr/>
      </dsp:nvSpPr>
      <dsp:spPr>
        <a:xfrm rot="5400000">
          <a:off x="-29117" y="1427604"/>
          <a:ext cx="2229613" cy="2686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5C6034-961A-4030-839B-40FA076730A5}">
      <dsp:nvSpPr>
        <dsp:cNvPr id="0" name=""/>
        <dsp:cNvSpPr/>
      </dsp:nvSpPr>
      <dsp:spPr>
        <a:xfrm>
          <a:off x="484198" y="5275"/>
          <a:ext cx="2984865" cy="1790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1. Планирование ресурсов</a:t>
          </a:r>
          <a:endParaRPr lang="ru-RU" sz="2100" kern="1200" dirty="0"/>
        </a:p>
      </dsp:txBody>
      <dsp:txXfrm>
        <a:off x="536652" y="57729"/>
        <a:ext cx="2879957" cy="1686011"/>
      </dsp:txXfrm>
    </dsp:sp>
    <dsp:sp modelId="{C2FF66DF-D432-4144-9338-04115C6B71E4}">
      <dsp:nvSpPr>
        <dsp:cNvPr id="0" name=""/>
        <dsp:cNvSpPr/>
      </dsp:nvSpPr>
      <dsp:spPr>
        <a:xfrm rot="5400000">
          <a:off x="-29117" y="3666253"/>
          <a:ext cx="2229613" cy="26863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0C9CAD-5DBD-4FF5-8610-02D451C5135F}">
      <dsp:nvSpPr>
        <dsp:cNvPr id="0" name=""/>
        <dsp:cNvSpPr/>
      </dsp:nvSpPr>
      <dsp:spPr>
        <a:xfrm>
          <a:off x="484198" y="2243924"/>
          <a:ext cx="2984865" cy="17909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2. Набор персонала</a:t>
          </a:r>
        </a:p>
      </dsp:txBody>
      <dsp:txXfrm>
        <a:off x="536652" y="2296378"/>
        <a:ext cx="2879957" cy="1686011"/>
      </dsp:txXfrm>
    </dsp:sp>
    <dsp:sp modelId="{61A0D9E3-DA93-4942-920F-0A2F9807991B}">
      <dsp:nvSpPr>
        <dsp:cNvPr id="0" name=""/>
        <dsp:cNvSpPr/>
      </dsp:nvSpPr>
      <dsp:spPr>
        <a:xfrm>
          <a:off x="1090206" y="4785578"/>
          <a:ext cx="3960835" cy="2686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9B01F6-6456-400F-AD62-215CBE0B5AA9}">
      <dsp:nvSpPr>
        <dsp:cNvPr id="0" name=""/>
        <dsp:cNvSpPr/>
      </dsp:nvSpPr>
      <dsp:spPr>
        <a:xfrm>
          <a:off x="484198" y="4482573"/>
          <a:ext cx="2984865" cy="17909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3. Отбор персонала</a:t>
          </a:r>
        </a:p>
      </dsp:txBody>
      <dsp:txXfrm>
        <a:off x="536652" y="4535027"/>
        <a:ext cx="2879957" cy="1686011"/>
      </dsp:txXfrm>
    </dsp:sp>
    <dsp:sp modelId="{F1337A37-2435-434D-8A84-EEB553EC5CC9}">
      <dsp:nvSpPr>
        <dsp:cNvPr id="0" name=""/>
        <dsp:cNvSpPr/>
      </dsp:nvSpPr>
      <dsp:spPr>
        <a:xfrm rot="16200000">
          <a:off x="3940753" y="3666253"/>
          <a:ext cx="2229613" cy="26863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5390E8-C20D-4800-8627-EA16720CB5BA}">
      <dsp:nvSpPr>
        <dsp:cNvPr id="0" name=""/>
        <dsp:cNvSpPr/>
      </dsp:nvSpPr>
      <dsp:spPr>
        <a:xfrm>
          <a:off x="4454069" y="4482573"/>
          <a:ext cx="2984865" cy="17909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4. Определение заработной платы и льгот</a:t>
          </a:r>
          <a:endParaRPr lang="ru-RU" sz="2100" kern="1200" dirty="0"/>
        </a:p>
      </dsp:txBody>
      <dsp:txXfrm>
        <a:off x="4506523" y="4535027"/>
        <a:ext cx="2879957" cy="1686011"/>
      </dsp:txXfrm>
    </dsp:sp>
    <dsp:sp modelId="{6D042523-25DC-4A61-834F-994BBA5A3CF7}">
      <dsp:nvSpPr>
        <dsp:cNvPr id="0" name=""/>
        <dsp:cNvSpPr/>
      </dsp:nvSpPr>
      <dsp:spPr>
        <a:xfrm rot="16200000">
          <a:off x="3940753" y="1427604"/>
          <a:ext cx="2229613" cy="26863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7BFD83-B8F2-482D-B3F3-18F664616103}">
      <dsp:nvSpPr>
        <dsp:cNvPr id="0" name=""/>
        <dsp:cNvSpPr/>
      </dsp:nvSpPr>
      <dsp:spPr>
        <a:xfrm>
          <a:off x="4454069" y="2243924"/>
          <a:ext cx="2984865" cy="179091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5.Профориентация и адаптация</a:t>
          </a:r>
          <a:endParaRPr lang="ru-RU" sz="2100" kern="1200" dirty="0"/>
        </a:p>
      </dsp:txBody>
      <dsp:txXfrm>
        <a:off x="4506523" y="2296378"/>
        <a:ext cx="2879957" cy="1686011"/>
      </dsp:txXfrm>
    </dsp:sp>
    <dsp:sp modelId="{20D5CD69-C589-4AAC-8C42-4A69E7153F2C}">
      <dsp:nvSpPr>
        <dsp:cNvPr id="0" name=""/>
        <dsp:cNvSpPr/>
      </dsp:nvSpPr>
      <dsp:spPr>
        <a:xfrm>
          <a:off x="5060078" y="308279"/>
          <a:ext cx="3960835" cy="2686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0F04B1-9822-4B93-9B1C-2E4D4ECC0558}">
      <dsp:nvSpPr>
        <dsp:cNvPr id="0" name=""/>
        <dsp:cNvSpPr/>
      </dsp:nvSpPr>
      <dsp:spPr>
        <a:xfrm>
          <a:off x="4454069" y="5275"/>
          <a:ext cx="2984865" cy="179091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6. Обучение персонала</a:t>
          </a:r>
          <a:endParaRPr lang="ru-RU" sz="2100" kern="1200" dirty="0"/>
        </a:p>
      </dsp:txBody>
      <dsp:txXfrm>
        <a:off x="4506523" y="57729"/>
        <a:ext cx="2879957" cy="1686011"/>
      </dsp:txXfrm>
    </dsp:sp>
    <dsp:sp modelId="{B93134D9-9222-4A2C-86DD-B525262BE161}">
      <dsp:nvSpPr>
        <dsp:cNvPr id="0" name=""/>
        <dsp:cNvSpPr/>
      </dsp:nvSpPr>
      <dsp:spPr>
        <a:xfrm rot="5400000">
          <a:off x="7910624" y="1427604"/>
          <a:ext cx="2229613" cy="26863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DB39C1-B33D-43C8-A465-C00D5D0F6DED}">
      <dsp:nvSpPr>
        <dsp:cNvPr id="0" name=""/>
        <dsp:cNvSpPr/>
      </dsp:nvSpPr>
      <dsp:spPr>
        <a:xfrm>
          <a:off x="8423940" y="5275"/>
          <a:ext cx="2984865" cy="17909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7. Оценка трудовой деятельности</a:t>
          </a:r>
          <a:endParaRPr lang="ru-RU" sz="2100" kern="1200" dirty="0"/>
        </a:p>
      </dsp:txBody>
      <dsp:txXfrm>
        <a:off x="8476394" y="57729"/>
        <a:ext cx="2879957" cy="1686011"/>
      </dsp:txXfrm>
    </dsp:sp>
    <dsp:sp modelId="{C47E0CD9-EFF1-4095-96B9-E99C746BE2C3}">
      <dsp:nvSpPr>
        <dsp:cNvPr id="0" name=""/>
        <dsp:cNvSpPr/>
      </dsp:nvSpPr>
      <dsp:spPr>
        <a:xfrm rot="5400000">
          <a:off x="7910624" y="3666253"/>
          <a:ext cx="2229613" cy="2686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5A052B-4F08-410E-BB40-A2741594DCC9}">
      <dsp:nvSpPr>
        <dsp:cNvPr id="0" name=""/>
        <dsp:cNvSpPr/>
      </dsp:nvSpPr>
      <dsp:spPr>
        <a:xfrm>
          <a:off x="8423940" y="2243924"/>
          <a:ext cx="2984865" cy="17909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8. Повышение, понижение, перевод, увольнение</a:t>
          </a:r>
          <a:endParaRPr lang="ru-RU" sz="2100" kern="1200" dirty="0"/>
        </a:p>
      </dsp:txBody>
      <dsp:txXfrm>
        <a:off x="8476394" y="2296378"/>
        <a:ext cx="2879957" cy="1686011"/>
      </dsp:txXfrm>
    </dsp:sp>
    <dsp:sp modelId="{E5B64FBB-C2E7-4CEC-961E-E6671AFDBF52}">
      <dsp:nvSpPr>
        <dsp:cNvPr id="0" name=""/>
        <dsp:cNvSpPr/>
      </dsp:nvSpPr>
      <dsp:spPr>
        <a:xfrm>
          <a:off x="8423940" y="4482573"/>
          <a:ext cx="2984865" cy="17909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9. Управление продвижением по службе</a:t>
          </a:r>
          <a:endParaRPr lang="ru-RU" sz="2100" kern="1200" dirty="0"/>
        </a:p>
      </dsp:txBody>
      <dsp:txXfrm>
        <a:off x="8476394" y="4535027"/>
        <a:ext cx="2879957" cy="168601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78FC6-490D-4B4A-BBE1-7297943902AC}">
      <dsp:nvSpPr>
        <dsp:cNvPr id="0" name=""/>
        <dsp:cNvSpPr/>
      </dsp:nvSpPr>
      <dsp:spPr>
        <a:xfrm>
          <a:off x="3770361" y="674117"/>
          <a:ext cx="520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706" y="45720"/>
              </a:lnTo>
            </a:path>
          </a:pathLst>
        </a:custGeom>
        <a:noFill/>
        <a:ln w="9525" cap="rnd" cmpd="sng" algn="ctr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solidFill>
              <a:schemeClr val="tx1"/>
            </a:solidFill>
          </a:endParaRPr>
        </a:p>
      </dsp:txBody>
      <dsp:txXfrm>
        <a:off x="4016932" y="717080"/>
        <a:ext cx="27565" cy="5513"/>
      </dsp:txXfrm>
    </dsp:sp>
    <dsp:sp modelId="{41E2C154-148F-4AC3-8EA2-3C3B6DE460DE}">
      <dsp:nvSpPr>
        <dsp:cNvPr id="0" name=""/>
        <dsp:cNvSpPr/>
      </dsp:nvSpPr>
      <dsp:spPr>
        <a:xfrm>
          <a:off x="1375178" y="742"/>
          <a:ext cx="2396983" cy="1438190"/>
        </a:xfrm>
        <a:prstGeom prst="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1.  Отбор кандидатов на занятие должности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1375178" y="742"/>
        <a:ext cx="2396983" cy="1438190"/>
      </dsp:txXfrm>
    </dsp:sp>
    <dsp:sp modelId="{808422A9-4982-4305-833F-1A9634B590D2}">
      <dsp:nvSpPr>
        <dsp:cNvPr id="0" name=""/>
        <dsp:cNvSpPr/>
      </dsp:nvSpPr>
      <dsp:spPr>
        <a:xfrm>
          <a:off x="6718651" y="674117"/>
          <a:ext cx="520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706" y="45720"/>
              </a:lnTo>
            </a:path>
          </a:pathLst>
        </a:custGeom>
        <a:noFill/>
        <a:ln w="9525" cap="rnd" cmpd="sng" algn="ctr">
          <a:solidFill>
            <a:schemeClr val="accent2">
              <a:shade val="90000"/>
              <a:hueOff val="-211203"/>
              <a:satOff val="-5455"/>
              <a:lumOff val="1082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solidFill>
              <a:schemeClr val="tx1"/>
            </a:solidFill>
          </a:endParaRPr>
        </a:p>
      </dsp:txBody>
      <dsp:txXfrm>
        <a:off x="6965222" y="717080"/>
        <a:ext cx="27565" cy="5513"/>
      </dsp:txXfrm>
    </dsp:sp>
    <dsp:sp modelId="{03772492-0A3A-4554-8AAF-1E622D11FB1C}">
      <dsp:nvSpPr>
        <dsp:cNvPr id="0" name=""/>
        <dsp:cNvSpPr/>
      </dsp:nvSpPr>
      <dsp:spPr>
        <a:xfrm>
          <a:off x="4323468" y="742"/>
          <a:ext cx="2396983" cy="1438190"/>
        </a:xfrm>
        <a:prstGeom prst="rect">
          <a:avLst/>
        </a:prstGeom>
        <a:solidFill>
          <a:schemeClr val="accent2">
            <a:shade val="50000"/>
            <a:hueOff val="-189274"/>
            <a:satOff val="-5613"/>
            <a:lumOff val="1274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2.  Предварительная отборочная беседа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4323468" y="742"/>
        <a:ext cx="2396983" cy="1438190"/>
      </dsp:txXfrm>
    </dsp:sp>
    <dsp:sp modelId="{5BECAFB2-F5ED-42DA-8DF1-5AF460C4FDF7}">
      <dsp:nvSpPr>
        <dsp:cNvPr id="0" name=""/>
        <dsp:cNvSpPr/>
      </dsp:nvSpPr>
      <dsp:spPr>
        <a:xfrm>
          <a:off x="2573670" y="1437132"/>
          <a:ext cx="5896579" cy="520706"/>
        </a:xfrm>
        <a:custGeom>
          <a:avLst/>
          <a:gdLst/>
          <a:ahLst/>
          <a:cxnLst/>
          <a:rect l="0" t="0" r="0" b="0"/>
          <a:pathLst>
            <a:path>
              <a:moveTo>
                <a:pt x="5896579" y="0"/>
              </a:moveTo>
              <a:lnTo>
                <a:pt x="5896579" y="277453"/>
              </a:lnTo>
              <a:lnTo>
                <a:pt x="0" y="277453"/>
              </a:lnTo>
              <a:lnTo>
                <a:pt x="0" y="520706"/>
              </a:lnTo>
            </a:path>
          </a:pathLst>
        </a:custGeom>
        <a:noFill/>
        <a:ln w="9525" cap="rnd" cmpd="sng" algn="ctr">
          <a:solidFill>
            <a:schemeClr val="accent2">
              <a:shade val="90000"/>
              <a:hueOff val="-422405"/>
              <a:satOff val="-10911"/>
              <a:lumOff val="216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solidFill>
              <a:schemeClr val="tx1"/>
            </a:solidFill>
          </a:endParaRPr>
        </a:p>
      </dsp:txBody>
      <dsp:txXfrm>
        <a:off x="5373902" y="1694728"/>
        <a:ext cx="296114" cy="5513"/>
      </dsp:txXfrm>
    </dsp:sp>
    <dsp:sp modelId="{BBF7D491-060B-4229-A514-7B32854D8C5D}">
      <dsp:nvSpPr>
        <dsp:cNvPr id="0" name=""/>
        <dsp:cNvSpPr/>
      </dsp:nvSpPr>
      <dsp:spPr>
        <a:xfrm>
          <a:off x="7271758" y="742"/>
          <a:ext cx="2396983" cy="1438190"/>
        </a:xfrm>
        <a:prstGeom prst="rect">
          <a:avLst/>
        </a:prstGeom>
        <a:solidFill>
          <a:schemeClr val="accent2">
            <a:shade val="50000"/>
            <a:hueOff val="-378549"/>
            <a:satOff val="-11225"/>
            <a:lumOff val="2548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3.  Заполнение бланка заявления и анкеты 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7271758" y="742"/>
        <a:ext cx="2396983" cy="1438190"/>
      </dsp:txXfrm>
    </dsp:sp>
    <dsp:sp modelId="{FF9A37B1-F7D0-490A-BA89-1EA0CCEE7E15}">
      <dsp:nvSpPr>
        <dsp:cNvPr id="0" name=""/>
        <dsp:cNvSpPr/>
      </dsp:nvSpPr>
      <dsp:spPr>
        <a:xfrm>
          <a:off x="3770361" y="2663613"/>
          <a:ext cx="520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706" y="45720"/>
              </a:lnTo>
            </a:path>
          </a:pathLst>
        </a:custGeom>
        <a:noFill/>
        <a:ln w="9525" cap="rnd" cmpd="sng" algn="ctr">
          <a:solidFill>
            <a:schemeClr val="accent2">
              <a:shade val="90000"/>
              <a:hueOff val="-633608"/>
              <a:satOff val="-16366"/>
              <a:lumOff val="3248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solidFill>
              <a:schemeClr val="tx1"/>
            </a:solidFill>
          </a:endParaRPr>
        </a:p>
      </dsp:txBody>
      <dsp:txXfrm>
        <a:off x="4016932" y="2706576"/>
        <a:ext cx="27565" cy="5513"/>
      </dsp:txXfrm>
    </dsp:sp>
    <dsp:sp modelId="{BAB1A7B4-0866-45BA-ADC4-31FE21E7B520}">
      <dsp:nvSpPr>
        <dsp:cNvPr id="0" name=""/>
        <dsp:cNvSpPr/>
      </dsp:nvSpPr>
      <dsp:spPr>
        <a:xfrm>
          <a:off x="1375178" y="1990238"/>
          <a:ext cx="2396983" cy="1438190"/>
        </a:xfrm>
        <a:prstGeom prst="rect">
          <a:avLst/>
        </a:prstGeom>
        <a:solidFill>
          <a:schemeClr val="accent2">
            <a:shade val="50000"/>
            <a:hueOff val="-567823"/>
            <a:satOff val="-16838"/>
            <a:lumOff val="3823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4.  Беседа по найму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1375178" y="1990238"/>
        <a:ext cx="2396983" cy="1438190"/>
      </dsp:txXfrm>
    </dsp:sp>
    <dsp:sp modelId="{B7C07D0A-EEC0-4CC5-AFE2-D659B741C94C}">
      <dsp:nvSpPr>
        <dsp:cNvPr id="0" name=""/>
        <dsp:cNvSpPr/>
      </dsp:nvSpPr>
      <dsp:spPr>
        <a:xfrm>
          <a:off x="6718651" y="2663613"/>
          <a:ext cx="520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706" y="45720"/>
              </a:lnTo>
            </a:path>
          </a:pathLst>
        </a:custGeom>
        <a:noFill/>
        <a:ln w="9525" cap="rnd" cmpd="sng" algn="ctr">
          <a:solidFill>
            <a:schemeClr val="accent2">
              <a:shade val="90000"/>
              <a:hueOff val="-633608"/>
              <a:satOff val="-16366"/>
              <a:lumOff val="3248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solidFill>
              <a:schemeClr val="tx1"/>
            </a:solidFill>
          </a:endParaRPr>
        </a:p>
      </dsp:txBody>
      <dsp:txXfrm>
        <a:off x="6965222" y="2706576"/>
        <a:ext cx="27565" cy="5513"/>
      </dsp:txXfrm>
    </dsp:sp>
    <dsp:sp modelId="{C3956664-BFF8-4A6E-A5CC-6DB0D13DDA53}">
      <dsp:nvSpPr>
        <dsp:cNvPr id="0" name=""/>
        <dsp:cNvSpPr/>
      </dsp:nvSpPr>
      <dsp:spPr>
        <a:xfrm>
          <a:off x="4323468" y="1990238"/>
          <a:ext cx="2396983" cy="1438190"/>
        </a:xfrm>
        <a:prstGeom prst="rect">
          <a:avLst/>
        </a:prstGeom>
        <a:solidFill>
          <a:schemeClr val="accent2">
            <a:shade val="50000"/>
            <a:hueOff val="-757097"/>
            <a:satOff val="-22451"/>
            <a:lumOff val="5097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5.  Тестирование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4323468" y="1990238"/>
        <a:ext cx="2396983" cy="1438190"/>
      </dsp:txXfrm>
    </dsp:sp>
    <dsp:sp modelId="{FB63F82F-F81F-4D49-9010-81D3D04DE273}">
      <dsp:nvSpPr>
        <dsp:cNvPr id="0" name=""/>
        <dsp:cNvSpPr/>
      </dsp:nvSpPr>
      <dsp:spPr>
        <a:xfrm>
          <a:off x="2573670" y="3426628"/>
          <a:ext cx="5896579" cy="520706"/>
        </a:xfrm>
        <a:custGeom>
          <a:avLst/>
          <a:gdLst/>
          <a:ahLst/>
          <a:cxnLst/>
          <a:rect l="0" t="0" r="0" b="0"/>
          <a:pathLst>
            <a:path>
              <a:moveTo>
                <a:pt x="5896579" y="0"/>
              </a:moveTo>
              <a:lnTo>
                <a:pt x="5896579" y="277453"/>
              </a:lnTo>
              <a:lnTo>
                <a:pt x="0" y="277453"/>
              </a:lnTo>
              <a:lnTo>
                <a:pt x="0" y="520706"/>
              </a:lnTo>
            </a:path>
          </a:pathLst>
        </a:custGeom>
        <a:noFill/>
        <a:ln w="9525" cap="rnd" cmpd="sng" algn="ctr">
          <a:solidFill>
            <a:schemeClr val="accent2">
              <a:shade val="90000"/>
              <a:hueOff val="-422405"/>
              <a:satOff val="-10911"/>
              <a:lumOff val="216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solidFill>
              <a:schemeClr val="tx1"/>
            </a:solidFill>
          </a:endParaRPr>
        </a:p>
      </dsp:txBody>
      <dsp:txXfrm>
        <a:off x="5373902" y="3684225"/>
        <a:ext cx="296114" cy="5513"/>
      </dsp:txXfrm>
    </dsp:sp>
    <dsp:sp modelId="{DA50C783-A711-4013-8FF8-D5C894FEE1AD}">
      <dsp:nvSpPr>
        <dsp:cNvPr id="0" name=""/>
        <dsp:cNvSpPr/>
      </dsp:nvSpPr>
      <dsp:spPr>
        <a:xfrm>
          <a:off x="7271758" y="1990238"/>
          <a:ext cx="2396983" cy="1438190"/>
        </a:xfrm>
        <a:prstGeom prst="rect">
          <a:avLst/>
        </a:prstGeom>
        <a:solidFill>
          <a:schemeClr val="accent2">
            <a:shade val="50000"/>
            <a:hueOff val="-567823"/>
            <a:satOff val="-16838"/>
            <a:lumOff val="3823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6.  Проверка рекомендаций и послужного списка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7271758" y="1990238"/>
        <a:ext cx="2396983" cy="1438190"/>
      </dsp:txXfrm>
    </dsp:sp>
    <dsp:sp modelId="{4F0F866B-E99C-41F0-B740-C69E4CC91291}">
      <dsp:nvSpPr>
        <dsp:cNvPr id="0" name=""/>
        <dsp:cNvSpPr/>
      </dsp:nvSpPr>
      <dsp:spPr>
        <a:xfrm>
          <a:off x="3770361" y="4653109"/>
          <a:ext cx="5207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0706" y="45720"/>
              </a:lnTo>
            </a:path>
          </a:pathLst>
        </a:custGeom>
        <a:noFill/>
        <a:ln w="9525" cap="rnd" cmpd="sng" algn="ctr">
          <a:solidFill>
            <a:schemeClr val="accent2">
              <a:shade val="90000"/>
              <a:hueOff val="-211203"/>
              <a:satOff val="-5455"/>
              <a:lumOff val="1082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b="1" kern="1200">
            <a:solidFill>
              <a:schemeClr val="tx1"/>
            </a:solidFill>
          </a:endParaRPr>
        </a:p>
      </dsp:txBody>
      <dsp:txXfrm>
        <a:off x="4016932" y="4696073"/>
        <a:ext cx="27565" cy="5513"/>
      </dsp:txXfrm>
    </dsp:sp>
    <dsp:sp modelId="{A6DEE223-8A5E-4374-94E5-14C0E29FDA89}">
      <dsp:nvSpPr>
        <dsp:cNvPr id="0" name=""/>
        <dsp:cNvSpPr/>
      </dsp:nvSpPr>
      <dsp:spPr>
        <a:xfrm>
          <a:off x="1375178" y="3979734"/>
          <a:ext cx="2396983" cy="1438190"/>
        </a:xfrm>
        <a:prstGeom prst="rect">
          <a:avLst/>
        </a:prstGeom>
        <a:solidFill>
          <a:schemeClr val="accent2">
            <a:shade val="50000"/>
            <a:hueOff val="-378549"/>
            <a:satOff val="-11225"/>
            <a:lumOff val="2548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7.  Медицинский осмотр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1375178" y="3979734"/>
        <a:ext cx="2396983" cy="1438190"/>
      </dsp:txXfrm>
    </dsp:sp>
    <dsp:sp modelId="{BD5F7FB9-A9B5-4F55-9C2F-D37DD6CB6557}">
      <dsp:nvSpPr>
        <dsp:cNvPr id="0" name=""/>
        <dsp:cNvSpPr/>
      </dsp:nvSpPr>
      <dsp:spPr>
        <a:xfrm>
          <a:off x="4323468" y="3979734"/>
          <a:ext cx="2396983" cy="1438190"/>
        </a:xfrm>
        <a:prstGeom prst="rect">
          <a:avLst/>
        </a:prstGeom>
        <a:solidFill>
          <a:schemeClr val="accent2">
            <a:shade val="50000"/>
            <a:hueOff val="-189274"/>
            <a:satOff val="-5613"/>
            <a:lumOff val="1274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8.  Принятие предложения о приеме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4323468" y="3979734"/>
        <a:ext cx="2396983" cy="143819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C9A59-3BD3-4B5E-86F2-5A6F1EF81D5B}">
      <dsp:nvSpPr>
        <dsp:cNvPr id="0" name=""/>
        <dsp:cNvSpPr/>
      </dsp:nvSpPr>
      <dsp:spPr>
        <a:xfrm>
          <a:off x="902099" y="0"/>
          <a:ext cx="1022379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B75421-14B7-4EDF-A6ED-9C925C2227ED}">
      <dsp:nvSpPr>
        <dsp:cNvPr id="0" name=""/>
        <dsp:cNvSpPr/>
      </dsp:nvSpPr>
      <dsp:spPr>
        <a:xfrm>
          <a:off x="12920" y="1625600"/>
          <a:ext cx="3871508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Во-первых, когда человек поступает в организацию</a:t>
          </a:r>
          <a:endParaRPr lang="ru-RU" sz="2400" kern="1200" dirty="0"/>
        </a:p>
      </dsp:txBody>
      <dsp:txXfrm>
        <a:off x="118727" y="1731407"/>
        <a:ext cx="3659894" cy="1955852"/>
      </dsp:txXfrm>
    </dsp:sp>
    <dsp:sp modelId="{A2389A08-0F87-4BD8-90EE-B916FB28EBF9}">
      <dsp:nvSpPr>
        <dsp:cNvPr id="0" name=""/>
        <dsp:cNvSpPr/>
      </dsp:nvSpPr>
      <dsp:spPr>
        <a:xfrm>
          <a:off x="4078240" y="1625600"/>
          <a:ext cx="3871508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Во-вторых, когда служащего назначают на новую должность</a:t>
          </a:r>
          <a:endParaRPr lang="ru-RU" sz="2400" kern="1200" dirty="0"/>
        </a:p>
      </dsp:txBody>
      <dsp:txXfrm>
        <a:off x="4184047" y="1731407"/>
        <a:ext cx="3659894" cy="1955852"/>
      </dsp:txXfrm>
    </dsp:sp>
    <dsp:sp modelId="{C76F0C01-63BF-4D64-9474-658FCDEAB6E0}">
      <dsp:nvSpPr>
        <dsp:cNvPr id="0" name=""/>
        <dsp:cNvSpPr/>
      </dsp:nvSpPr>
      <dsp:spPr>
        <a:xfrm>
          <a:off x="8143559" y="1625600"/>
          <a:ext cx="3871508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В-третьих, когда проверка установит, что у человека не хватает определенных навыков</a:t>
          </a:r>
          <a:endParaRPr lang="ru-RU" sz="2400" kern="1200" dirty="0"/>
        </a:p>
      </dsp:txBody>
      <dsp:txXfrm>
        <a:off x="8249366" y="1731407"/>
        <a:ext cx="3659894" cy="195585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1C716-7F63-4DD0-8E41-D311E56EE5A9}">
      <dsp:nvSpPr>
        <dsp:cNvPr id="0" name=""/>
        <dsp:cNvSpPr/>
      </dsp:nvSpPr>
      <dsp:spPr>
        <a:xfrm rot="10800000">
          <a:off x="2349372" y="3703"/>
          <a:ext cx="8230260" cy="11053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28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Для обучения нужна мотивация</a:t>
          </a:r>
          <a:endParaRPr lang="ru-RU" sz="2500" kern="1200" dirty="0"/>
        </a:p>
      </dsp:txBody>
      <dsp:txXfrm rot="10800000">
        <a:off x="2625709" y="3703"/>
        <a:ext cx="7953923" cy="1105348"/>
      </dsp:txXfrm>
    </dsp:sp>
    <dsp:sp modelId="{0763B479-E86E-4C0F-8889-C14D61F7DA69}">
      <dsp:nvSpPr>
        <dsp:cNvPr id="0" name=""/>
        <dsp:cNvSpPr/>
      </dsp:nvSpPr>
      <dsp:spPr>
        <a:xfrm>
          <a:off x="1796698" y="3703"/>
          <a:ext cx="1105348" cy="11053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154B81-B9C7-4EEA-9B29-EADB71DFFFA4}">
      <dsp:nvSpPr>
        <dsp:cNvPr id="0" name=""/>
        <dsp:cNvSpPr/>
      </dsp:nvSpPr>
      <dsp:spPr>
        <a:xfrm rot="10800000">
          <a:off x="2349372" y="1439007"/>
          <a:ext cx="8230260" cy="11053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28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Руководство должно создать климат, благоприятствующий обучению</a:t>
          </a:r>
          <a:endParaRPr lang="ru-RU" sz="2500" kern="1200" dirty="0"/>
        </a:p>
      </dsp:txBody>
      <dsp:txXfrm rot="10800000">
        <a:off x="2625709" y="1439007"/>
        <a:ext cx="7953923" cy="1105348"/>
      </dsp:txXfrm>
    </dsp:sp>
    <dsp:sp modelId="{D68312A9-633B-4AA8-BDA7-63AF589EF196}">
      <dsp:nvSpPr>
        <dsp:cNvPr id="0" name=""/>
        <dsp:cNvSpPr/>
      </dsp:nvSpPr>
      <dsp:spPr>
        <a:xfrm>
          <a:off x="1796698" y="1439007"/>
          <a:ext cx="1105348" cy="11053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D883F1-2A69-4E3B-A645-331E9BEFCAAB}">
      <dsp:nvSpPr>
        <dsp:cNvPr id="0" name=""/>
        <dsp:cNvSpPr/>
      </dsp:nvSpPr>
      <dsp:spPr>
        <a:xfrm rot="10800000">
          <a:off x="2349372" y="2874310"/>
          <a:ext cx="8230260" cy="11053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28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Если процесс обучения сложный, то его следует разбить на последовательные этапы</a:t>
          </a:r>
          <a:endParaRPr lang="ru-RU" sz="2500" kern="1200" dirty="0"/>
        </a:p>
      </dsp:txBody>
      <dsp:txXfrm rot="10800000">
        <a:off x="2625709" y="2874310"/>
        <a:ext cx="7953923" cy="1105348"/>
      </dsp:txXfrm>
    </dsp:sp>
    <dsp:sp modelId="{6B15DD24-DCAE-4EF0-8864-1BAA3ABD662F}">
      <dsp:nvSpPr>
        <dsp:cNvPr id="0" name=""/>
        <dsp:cNvSpPr/>
      </dsp:nvSpPr>
      <dsp:spPr>
        <a:xfrm>
          <a:off x="1796698" y="2874310"/>
          <a:ext cx="1105348" cy="11053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89B51-D533-469E-B829-83FD02465E2C}">
      <dsp:nvSpPr>
        <dsp:cNvPr id="0" name=""/>
        <dsp:cNvSpPr/>
      </dsp:nvSpPr>
      <dsp:spPr>
        <a:xfrm rot="10800000">
          <a:off x="2349372" y="4309614"/>
          <a:ext cx="8230260" cy="11053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28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Учащиеся должны почувствовать обратную связь по отношению к результатам обучения</a:t>
          </a:r>
          <a:endParaRPr lang="ru-RU" sz="2500" kern="1200" dirty="0"/>
        </a:p>
      </dsp:txBody>
      <dsp:txXfrm rot="10800000">
        <a:off x="2625709" y="4309614"/>
        <a:ext cx="7953923" cy="1105348"/>
      </dsp:txXfrm>
    </dsp:sp>
    <dsp:sp modelId="{C8B877D6-AC44-4730-85AE-B9AEA483E969}">
      <dsp:nvSpPr>
        <dsp:cNvPr id="0" name=""/>
        <dsp:cNvSpPr/>
      </dsp:nvSpPr>
      <dsp:spPr>
        <a:xfrm>
          <a:off x="1796698" y="4309614"/>
          <a:ext cx="1105348" cy="110534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5FAD8B-4AA9-4C90-A01C-016B23F916AC}">
      <dsp:nvSpPr>
        <dsp:cNvPr id="0" name=""/>
        <dsp:cNvSpPr/>
      </dsp:nvSpPr>
      <dsp:spPr>
        <a:xfrm rot="5400000">
          <a:off x="1510354" y="935003"/>
          <a:ext cx="1613386" cy="268463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D7B6EB-B6E9-470F-AEB0-4DFD2A9E9679}">
      <dsp:nvSpPr>
        <dsp:cNvPr id="0" name=""/>
        <dsp:cNvSpPr/>
      </dsp:nvSpPr>
      <dsp:spPr>
        <a:xfrm>
          <a:off x="1241040" y="1737131"/>
          <a:ext cx="2423706" cy="212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1) оценка наличных ресурсов</a:t>
          </a:r>
          <a:endParaRPr lang="ru-RU" sz="2200" kern="1200" dirty="0"/>
        </a:p>
      </dsp:txBody>
      <dsp:txXfrm>
        <a:off x="1241040" y="1737131"/>
        <a:ext cx="2423706" cy="2124520"/>
      </dsp:txXfrm>
    </dsp:sp>
    <dsp:sp modelId="{1CCA661F-68DD-4D8D-A4DD-3803BF86755F}">
      <dsp:nvSpPr>
        <dsp:cNvPr id="0" name=""/>
        <dsp:cNvSpPr/>
      </dsp:nvSpPr>
      <dsp:spPr>
        <a:xfrm>
          <a:off x="3207443" y="737357"/>
          <a:ext cx="457303" cy="45730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035FE-FADA-4FEB-9626-4F8689366342}">
      <dsp:nvSpPr>
        <dsp:cNvPr id="0" name=""/>
        <dsp:cNvSpPr/>
      </dsp:nvSpPr>
      <dsp:spPr>
        <a:xfrm rot="5400000">
          <a:off x="4477444" y="200793"/>
          <a:ext cx="1613386" cy="268463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C0CA2-9C2A-4930-A41E-7A74EB4B6934}">
      <dsp:nvSpPr>
        <dsp:cNvPr id="0" name=""/>
        <dsp:cNvSpPr/>
      </dsp:nvSpPr>
      <dsp:spPr>
        <a:xfrm>
          <a:off x="4208130" y="1002922"/>
          <a:ext cx="2423706" cy="212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2) оценка будущих потребностей</a:t>
          </a:r>
          <a:endParaRPr lang="ru-RU" sz="2200" kern="1200" dirty="0"/>
        </a:p>
      </dsp:txBody>
      <dsp:txXfrm>
        <a:off x="4208130" y="1002922"/>
        <a:ext cx="2423706" cy="2124520"/>
      </dsp:txXfrm>
    </dsp:sp>
    <dsp:sp modelId="{76DC7D87-15F7-4CF7-951D-08D83968F918}">
      <dsp:nvSpPr>
        <dsp:cNvPr id="0" name=""/>
        <dsp:cNvSpPr/>
      </dsp:nvSpPr>
      <dsp:spPr>
        <a:xfrm>
          <a:off x="6174534" y="3147"/>
          <a:ext cx="457303" cy="45730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AFE31-16F1-4648-BCBA-6DE685657688}">
      <dsp:nvSpPr>
        <dsp:cNvPr id="0" name=""/>
        <dsp:cNvSpPr/>
      </dsp:nvSpPr>
      <dsp:spPr>
        <a:xfrm rot="5400000">
          <a:off x="7444535" y="-533415"/>
          <a:ext cx="1613386" cy="268463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3B39A7-0F6D-49C1-A8E3-C413BC1D3F88}">
      <dsp:nvSpPr>
        <dsp:cNvPr id="0" name=""/>
        <dsp:cNvSpPr/>
      </dsp:nvSpPr>
      <dsp:spPr>
        <a:xfrm>
          <a:off x="7175220" y="268712"/>
          <a:ext cx="2423706" cy="2124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3) разработка программы удовлетворения будущих потребностей</a:t>
          </a:r>
          <a:endParaRPr lang="ru-RU" sz="2200" kern="1200" dirty="0"/>
        </a:p>
      </dsp:txBody>
      <dsp:txXfrm>
        <a:off x="7175220" y="268712"/>
        <a:ext cx="2423706" cy="21245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EED28-9F57-41EC-B86F-B849BF1C6620}">
      <dsp:nvSpPr>
        <dsp:cNvPr id="0" name=""/>
        <dsp:cNvSpPr/>
      </dsp:nvSpPr>
      <dsp:spPr>
        <a:xfrm>
          <a:off x="3100548" y="211328"/>
          <a:ext cx="4638478" cy="46383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Определение потребности в персонале </a:t>
          </a:r>
          <a:r>
            <a:rPr lang="ru-RU" sz="1900" kern="1200" dirty="0" smtClean="0"/>
            <a:t>– одно из важнейших направлений маркетинга персонала, позволяющее установить на заданный период времени качественный и количественный состав персонала.</a:t>
          </a:r>
          <a:endParaRPr lang="ru-RU" sz="1900" kern="1200" dirty="0"/>
        </a:p>
      </dsp:txBody>
      <dsp:txXfrm>
        <a:off x="3779837" y="890603"/>
        <a:ext cx="3279900" cy="3279828"/>
      </dsp:txXfrm>
    </dsp:sp>
    <dsp:sp modelId="{7EB68196-2048-4E92-809E-BA34858EF171}">
      <dsp:nvSpPr>
        <dsp:cNvPr id="0" name=""/>
        <dsp:cNvSpPr/>
      </dsp:nvSpPr>
      <dsp:spPr>
        <a:xfrm>
          <a:off x="5747164" y="0"/>
          <a:ext cx="515865" cy="51585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B62A38-78F6-4C43-8E22-E7B2E4276B39}">
      <dsp:nvSpPr>
        <dsp:cNvPr id="0" name=""/>
        <dsp:cNvSpPr/>
      </dsp:nvSpPr>
      <dsp:spPr>
        <a:xfrm>
          <a:off x="4525649" y="4505079"/>
          <a:ext cx="373528" cy="373888"/>
        </a:xfrm>
        <a:prstGeom prst="ellipse">
          <a:avLst/>
        </a:prstGeom>
        <a:solidFill>
          <a:schemeClr val="accent2">
            <a:hueOff val="37764"/>
            <a:satOff val="-3999"/>
            <a:lumOff val="-9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8075F-F484-4E40-AFF0-C588412D2D68}">
      <dsp:nvSpPr>
        <dsp:cNvPr id="0" name=""/>
        <dsp:cNvSpPr/>
      </dsp:nvSpPr>
      <dsp:spPr>
        <a:xfrm>
          <a:off x="8037504" y="2093772"/>
          <a:ext cx="373528" cy="373888"/>
        </a:xfrm>
        <a:prstGeom prst="ellipse">
          <a:avLst/>
        </a:prstGeom>
        <a:solidFill>
          <a:schemeClr val="accent2">
            <a:hueOff val="75528"/>
            <a:satOff val="-7999"/>
            <a:lumOff val="-19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4A2E65-EA64-4317-A054-AB289A050BFB}">
      <dsp:nvSpPr>
        <dsp:cNvPr id="0" name=""/>
        <dsp:cNvSpPr/>
      </dsp:nvSpPr>
      <dsp:spPr>
        <a:xfrm>
          <a:off x="6250090" y="4902809"/>
          <a:ext cx="515865" cy="515857"/>
        </a:xfrm>
        <a:prstGeom prst="ellipse">
          <a:avLst/>
        </a:prstGeom>
        <a:solidFill>
          <a:schemeClr val="accent2">
            <a:hueOff val="113291"/>
            <a:satOff val="-11998"/>
            <a:lumOff val="-29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02A948-4553-45F9-BFB9-D9B818EABF62}">
      <dsp:nvSpPr>
        <dsp:cNvPr id="0" name=""/>
        <dsp:cNvSpPr/>
      </dsp:nvSpPr>
      <dsp:spPr>
        <a:xfrm>
          <a:off x="4631755" y="733145"/>
          <a:ext cx="373528" cy="373888"/>
        </a:xfrm>
        <a:prstGeom prst="ellipse">
          <a:avLst/>
        </a:prstGeom>
        <a:solidFill>
          <a:schemeClr val="accent2">
            <a:hueOff val="151055"/>
            <a:satOff val="-15998"/>
            <a:lumOff val="-39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36AB40-98B8-4376-9A05-A349A92FA4AC}">
      <dsp:nvSpPr>
        <dsp:cNvPr id="0" name=""/>
        <dsp:cNvSpPr/>
      </dsp:nvSpPr>
      <dsp:spPr>
        <a:xfrm>
          <a:off x="3454235" y="2871893"/>
          <a:ext cx="373528" cy="373888"/>
        </a:xfrm>
        <a:prstGeom prst="ellipse">
          <a:avLst/>
        </a:prstGeom>
        <a:solidFill>
          <a:schemeClr val="accent2">
            <a:hueOff val="188819"/>
            <a:satOff val="-19997"/>
            <a:lumOff val="-49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40DCFA-E5FC-494F-8953-90E7D243682B}">
      <dsp:nvSpPr>
        <dsp:cNvPr id="0" name=""/>
        <dsp:cNvSpPr/>
      </dsp:nvSpPr>
      <dsp:spPr>
        <a:xfrm>
          <a:off x="1651293" y="1048512"/>
          <a:ext cx="1885756" cy="1885154"/>
        </a:xfrm>
        <a:prstGeom prst="ellipse">
          <a:avLst/>
        </a:prstGeom>
        <a:solidFill>
          <a:schemeClr val="accent2">
            <a:hueOff val="226582"/>
            <a:satOff val="-23996"/>
            <a:lumOff val="-58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1927456" y="1324586"/>
        <a:ext cx="1333430" cy="1333006"/>
      </dsp:txXfrm>
    </dsp:sp>
    <dsp:sp modelId="{14649BD5-34DC-477D-A91F-2877591151A0}">
      <dsp:nvSpPr>
        <dsp:cNvPr id="0" name=""/>
        <dsp:cNvSpPr/>
      </dsp:nvSpPr>
      <dsp:spPr>
        <a:xfrm>
          <a:off x="5225259" y="749401"/>
          <a:ext cx="515865" cy="515857"/>
        </a:xfrm>
        <a:prstGeom prst="ellipse">
          <a:avLst/>
        </a:prstGeom>
        <a:solidFill>
          <a:schemeClr val="accent2">
            <a:hueOff val="264346"/>
            <a:satOff val="-27996"/>
            <a:lumOff val="-68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B39E9-07F1-4959-A7DC-7A35A5790C98}">
      <dsp:nvSpPr>
        <dsp:cNvPr id="0" name=""/>
        <dsp:cNvSpPr/>
      </dsp:nvSpPr>
      <dsp:spPr>
        <a:xfrm>
          <a:off x="1828136" y="3486370"/>
          <a:ext cx="932526" cy="932552"/>
        </a:xfrm>
        <a:prstGeom prst="ellipse">
          <a:avLst/>
        </a:prstGeom>
        <a:solidFill>
          <a:schemeClr val="accent2">
            <a:hueOff val="302110"/>
            <a:satOff val="-31995"/>
            <a:lumOff val="-78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80C86B-73D6-4903-BDB4-5B84917E4EED}">
      <dsp:nvSpPr>
        <dsp:cNvPr id="0" name=""/>
        <dsp:cNvSpPr/>
      </dsp:nvSpPr>
      <dsp:spPr>
        <a:xfrm>
          <a:off x="8214348" y="161476"/>
          <a:ext cx="1885756" cy="1885154"/>
        </a:xfrm>
        <a:prstGeom prst="ellipse">
          <a:avLst/>
        </a:prstGeom>
        <a:solidFill>
          <a:schemeClr val="accent2">
            <a:hueOff val="339874"/>
            <a:satOff val="-35995"/>
            <a:lumOff val="-88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8490511" y="437550"/>
        <a:ext cx="1333430" cy="1333006"/>
      </dsp:txXfrm>
    </dsp:sp>
    <dsp:sp modelId="{66FD1E2F-3B2B-467B-835F-3E38CEC55CB6}">
      <dsp:nvSpPr>
        <dsp:cNvPr id="0" name=""/>
        <dsp:cNvSpPr/>
      </dsp:nvSpPr>
      <dsp:spPr>
        <a:xfrm>
          <a:off x="7373262" y="1463040"/>
          <a:ext cx="515865" cy="515857"/>
        </a:xfrm>
        <a:prstGeom prst="ellipse">
          <a:avLst/>
        </a:prstGeom>
        <a:solidFill>
          <a:schemeClr val="accent2">
            <a:hueOff val="377637"/>
            <a:satOff val="-39994"/>
            <a:lumOff val="-98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5E579D-7A37-453B-BFF5-5BA3A41ABE0C}">
      <dsp:nvSpPr>
        <dsp:cNvPr id="0" name=""/>
        <dsp:cNvSpPr/>
      </dsp:nvSpPr>
      <dsp:spPr>
        <a:xfrm>
          <a:off x="1473587" y="4596113"/>
          <a:ext cx="373528" cy="373888"/>
        </a:xfrm>
        <a:prstGeom prst="ellipse">
          <a:avLst/>
        </a:prstGeom>
        <a:solidFill>
          <a:schemeClr val="accent2">
            <a:hueOff val="415401"/>
            <a:satOff val="-43994"/>
            <a:lumOff val="-107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F76911-89D8-478B-9748-63CDB8D1CB6F}">
      <dsp:nvSpPr>
        <dsp:cNvPr id="0" name=""/>
        <dsp:cNvSpPr/>
      </dsp:nvSpPr>
      <dsp:spPr>
        <a:xfrm>
          <a:off x="5198517" y="4064000"/>
          <a:ext cx="373528" cy="373888"/>
        </a:xfrm>
        <a:prstGeom prst="ellipse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B47F2-B437-460B-9570-225BF9E4BD0A}">
      <dsp:nvSpPr>
        <dsp:cNvPr id="0" name=""/>
        <dsp:cNvSpPr/>
      </dsp:nvSpPr>
      <dsp:spPr>
        <a:xfrm>
          <a:off x="1056342" y="0"/>
          <a:ext cx="6606046" cy="660604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DAE9B0-DF5E-4CF1-8776-8A4C29124679}">
      <dsp:nvSpPr>
        <dsp:cNvPr id="0" name=""/>
        <dsp:cNvSpPr/>
      </dsp:nvSpPr>
      <dsp:spPr>
        <a:xfrm>
          <a:off x="1485735" y="429392"/>
          <a:ext cx="2642418" cy="2642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профессионально-квалификационного деления рабочих</a:t>
          </a:r>
          <a:endParaRPr lang="ru-RU" sz="2000" kern="1200" dirty="0"/>
        </a:p>
      </dsp:txBody>
      <dsp:txXfrm>
        <a:off x="1614727" y="558384"/>
        <a:ext cx="2384434" cy="2384434"/>
      </dsp:txXfrm>
    </dsp:sp>
    <dsp:sp modelId="{56D20167-81A9-4486-8C14-23A038A36DB3}">
      <dsp:nvSpPr>
        <dsp:cNvPr id="0" name=""/>
        <dsp:cNvSpPr/>
      </dsp:nvSpPr>
      <dsp:spPr>
        <a:xfrm>
          <a:off x="4590577" y="429392"/>
          <a:ext cx="2642418" cy="2642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требований к должностным и рабочим местам</a:t>
          </a:r>
          <a:endParaRPr lang="ru-RU" sz="2000" kern="1200" dirty="0"/>
        </a:p>
      </dsp:txBody>
      <dsp:txXfrm>
        <a:off x="4719569" y="558384"/>
        <a:ext cx="2384434" cy="2384434"/>
      </dsp:txXfrm>
    </dsp:sp>
    <dsp:sp modelId="{F9CE5073-482F-4B3A-8AA3-37BF39B28374}">
      <dsp:nvSpPr>
        <dsp:cNvPr id="0" name=""/>
        <dsp:cNvSpPr/>
      </dsp:nvSpPr>
      <dsp:spPr>
        <a:xfrm>
          <a:off x="1485735" y="3534234"/>
          <a:ext cx="2642418" cy="2642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штатного расписания организации </a:t>
          </a:r>
          <a:endParaRPr lang="ru-RU" sz="2000" kern="1200" dirty="0"/>
        </a:p>
      </dsp:txBody>
      <dsp:txXfrm>
        <a:off x="1614727" y="3663226"/>
        <a:ext cx="2384434" cy="2384434"/>
      </dsp:txXfrm>
    </dsp:sp>
    <dsp:sp modelId="{4DC1066D-5E92-4A8A-A983-3F03C43FAABF}">
      <dsp:nvSpPr>
        <dsp:cNvPr id="0" name=""/>
        <dsp:cNvSpPr/>
      </dsp:nvSpPr>
      <dsp:spPr>
        <a:xfrm>
          <a:off x="4590577" y="3534234"/>
          <a:ext cx="2642418" cy="26424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документации, регламентирующей различные организационно-управленческие процессы</a:t>
          </a:r>
          <a:endParaRPr lang="ru-RU" sz="2000" kern="1200" dirty="0"/>
        </a:p>
      </dsp:txBody>
      <dsp:txXfrm>
        <a:off x="4719569" y="3663226"/>
        <a:ext cx="2384434" cy="23844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F9E28-5C90-4795-BCCA-7762179FAEF5}">
      <dsp:nvSpPr>
        <dsp:cNvPr id="0" name=""/>
        <dsp:cNvSpPr/>
      </dsp:nvSpPr>
      <dsp:spPr>
        <a:xfrm>
          <a:off x="0" y="1802311"/>
          <a:ext cx="12070079" cy="240308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1BB644-8D63-4FA0-9D27-F38B3DEA974B}">
      <dsp:nvSpPr>
        <dsp:cNvPr id="0" name=""/>
        <dsp:cNvSpPr/>
      </dsp:nvSpPr>
      <dsp:spPr>
        <a:xfrm>
          <a:off x="5304" y="0"/>
          <a:ext cx="3500794" cy="2403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метод расчета по рабочим местам и нормативной численности</a:t>
          </a:r>
          <a:endParaRPr lang="ru-RU" sz="2400" b="1" kern="1200" dirty="0"/>
        </a:p>
      </dsp:txBody>
      <dsp:txXfrm>
        <a:off x="5304" y="0"/>
        <a:ext cx="3500794" cy="2403082"/>
      </dsp:txXfrm>
    </dsp:sp>
    <dsp:sp modelId="{F7D368B7-34C0-44AB-8ABD-A08F345B4343}">
      <dsp:nvSpPr>
        <dsp:cNvPr id="0" name=""/>
        <dsp:cNvSpPr/>
      </dsp:nvSpPr>
      <dsp:spPr>
        <a:xfrm>
          <a:off x="1455316" y="2703467"/>
          <a:ext cx="600770" cy="6007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87C664-A73D-4BA7-97F7-590F726530C6}">
      <dsp:nvSpPr>
        <dsp:cNvPr id="0" name=""/>
        <dsp:cNvSpPr/>
      </dsp:nvSpPr>
      <dsp:spPr>
        <a:xfrm>
          <a:off x="3681138" y="3604623"/>
          <a:ext cx="3500794" cy="2403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метод, основанный на использовании данных о времени трудового процесса</a:t>
          </a:r>
          <a:endParaRPr lang="ru-RU" sz="2400" b="1" kern="1200" dirty="0"/>
        </a:p>
      </dsp:txBody>
      <dsp:txXfrm>
        <a:off x="3681138" y="3604623"/>
        <a:ext cx="3500794" cy="2403082"/>
      </dsp:txXfrm>
    </dsp:sp>
    <dsp:sp modelId="{78CF49C1-2F60-49F5-B57C-0B155F5FBDDC}">
      <dsp:nvSpPr>
        <dsp:cNvPr id="0" name=""/>
        <dsp:cNvSpPr/>
      </dsp:nvSpPr>
      <dsp:spPr>
        <a:xfrm>
          <a:off x="5131150" y="2703467"/>
          <a:ext cx="600770" cy="6007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66CA3D-2DF9-4718-B536-9253AD87DDFF}">
      <dsp:nvSpPr>
        <dsp:cNvPr id="0" name=""/>
        <dsp:cNvSpPr/>
      </dsp:nvSpPr>
      <dsp:spPr>
        <a:xfrm>
          <a:off x="7356973" y="0"/>
          <a:ext cx="3500794" cy="2403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метод расчета по нормам обслуживания</a:t>
          </a:r>
          <a:endParaRPr lang="ru-RU" sz="2400" b="1" kern="1200" dirty="0"/>
        </a:p>
      </dsp:txBody>
      <dsp:txXfrm>
        <a:off x="7356973" y="0"/>
        <a:ext cx="3500794" cy="2403082"/>
      </dsp:txXfrm>
    </dsp:sp>
    <dsp:sp modelId="{7AD58612-117E-42CE-9A59-B8CF4EC608A1}">
      <dsp:nvSpPr>
        <dsp:cNvPr id="0" name=""/>
        <dsp:cNvSpPr/>
      </dsp:nvSpPr>
      <dsp:spPr>
        <a:xfrm>
          <a:off x="8806985" y="2703467"/>
          <a:ext cx="600770" cy="6007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6FFDE-F011-4292-863A-0806D6A648C6}">
      <dsp:nvSpPr>
        <dsp:cNvPr id="0" name=""/>
        <dsp:cNvSpPr/>
      </dsp:nvSpPr>
      <dsp:spPr>
        <a:xfrm>
          <a:off x="3784" y="618266"/>
          <a:ext cx="5358610" cy="1339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u="sng" kern="1200" dirty="0" smtClean="0"/>
            <a:t>Достоинства</a:t>
          </a:r>
          <a:endParaRPr lang="ru-RU" sz="3600" u="sng" kern="1200" dirty="0"/>
        </a:p>
      </dsp:txBody>
      <dsp:txXfrm>
        <a:off x="43021" y="657503"/>
        <a:ext cx="5280136" cy="1261178"/>
      </dsp:txXfrm>
    </dsp:sp>
    <dsp:sp modelId="{01ECF917-3413-4230-810B-1B55B308EE33}">
      <dsp:nvSpPr>
        <dsp:cNvPr id="0" name=""/>
        <dsp:cNvSpPr/>
      </dsp:nvSpPr>
      <dsp:spPr>
        <a:xfrm rot="5400000">
          <a:off x="2565869" y="2075138"/>
          <a:ext cx="234439" cy="2344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C790FD-72C9-42F3-AC64-112234775F1F}">
      <dsp:nvSpPr>
        <dsp:cNvPr id="0" name=""/>
        <dsp:cNvSpPr/>
      </dsp:nvSpPr>
      <dsp:spPr>
        <a:xfrm>
          <a:off x="3784" y="2426797"/>
          <a:ext cx="5358610" cy="133965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отпадает необходимость в дополнительных затратах на наем и прием на работу новых сотрудников</a:t>
          </a:r>
          <a:endParaRPr lang="ru-RU" sz="2100" kern="1200" dirty="0"/>
        </a:p>
      </dsp:txBody>
      <dsp:txXfrm>
        <a:off x="43021" y="2466034"/>
        <a:ext cx="5280136" cy="1261178"/>
      </dsp:txXfrm>
    </dsp:sp>
    <dsp:sp modelId="{DBC76BB0-3C32-44A7-B02B-6BF3CE1B2A77}">
      <dsp:nvSpPr>
        <dsp:cNvPr id="0" name=""/>
        <dsp:cNvSpPr/>
      </dsp:nvSpPr>
      <dsp:spPr>
        <a:xfrm rot="5400000">
          <a:off x="2565869" y="3883669"/>
          <a:ext cx="234439" cy="2344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9597E-A378-4ED8-BA1F-98E6BAD7130C}">
      <dsp:nvSpPr>
        <dsp:cNvPr id="0" name=""/>
        <dsp:cNvSpPr/>
      </dsp:nvSpPr>
      <dsp:spPr>
        <a:xfrm>
          <a:off x="3784" y="4235328"/>
          <a:ext cx="5358610" cy="133965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сверхурочная работа может обеспечить имеющихся работников дополнительным доходом</a:t>
          </a:r>
          <a:endParaRPr lang="ru-RU" sz="2100" kern="1200" dirty="0"/>
        </a:p>
      </dsp:txBody>
      <dsp:txXfrm>
        <a:off x="43021" y="4274565"/>
        <a:ext cx="5280136" cy="1261178"/>
      </dsp:txXfrm>
    </dsp:sp>
    <dsp:sp modelId="{44389A00-7760-4AC0-9036-553D63AE8DBA}">
      <dsp:nvSpPr>
        <dsp:cNvPr id="0" name=""/>
        <dsp:cNvSpPr/>
      </dsp:nvSpPr>
      <dsp:spPr>
        <a:xfrm>
          <a:off x="6112599" y="618266"/>
          <a:ext cx="5358610" cy="1339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u="sng" kern="1200" dirty="0" smtClean="0"/>
            <a:t>Недостатки</a:t>
          </a:r>
          <a:endParaRPr lang="ru-RU" sz="3600" u="sng" kern="1200" dirty="0"/>
        </a:p>
      </dsp:txBody>
      <dsp:txXfrm>
        <a:off x="6151836" y="657503"/>
        <a:ext cx="5280136" cy="1261178"/>
      </dsp:txXfrm>
    </dsp:sp>
    <dsp:sp modelId="{1BA4E87F-206C-49F6-BBEA-30C31BFF0948}">
      <dsp:nvSpPr>
        <dsp:cNvPr id="0" name=""/>
        <dsp:cNvSpPr/>
      </dsp:nvSpPr>
      <dsp:spPr>
        <a:xfrm rot="5400000">
          <a:off x="8674685" y="2075138"/>
          <a:ext cx="234439" cy="2344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3FC063-EBE2-4A52-BE4A-3242B09A13DF}">
      <dsp:nvSpPr>
        <dsp:cNvPr id="0" name=""/>
        <dsp:cNvSpPr/>
      </dsp:nvSpPr>
      <dsp:spPr>
        <a:xfrm>
          <a:off x="6112599" y="2426797"/>
          <a:ext cx="5358610" cy="133965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икают проблемы усталости, увеличения производственного травматизма</a:t>
          </a:r>
          <a:endParaRPr lang="ru-RU" sz="2100" kern="1200" dirty="0"/>
        </a:p>
      </dsp:txBody>
      <dsp:txXfrm>
        <a:off x="6151836" y="2466034"/>
        <a:ext cx="5280136" cy="1261178"/>
      </dsp:txXfrm>
    </dsp:sp>
    <dsp:sp modelId="{CF73B308-E009-4CB7-B57D-0EFD162D73B9}">
      <dsp:nvSpPr>
        <dsp:cNvPr id="0" name=""/>
        <dsp:cNvSpPr/>
      </dsp:nvSpPr>
      <dsp:spPr>
        <a:xfrm rot="5400000">
          <a:off x="8674685" y="3883669"/>
          <a:ext cx="234439" cy="2344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EE2DE4-1F42-4313-9F54-6AB72A78C10C}">
      <dsp:nvSpPr>
        <dsp:cNvPr id="0" name=""/>
        <dsp:cNvSpPr/>
      </dsp:nvSpPr>
      <dsp:spPr>
        <a:xfrm>
          <a:off x="6112599" y="4235328"/>
          <a:ext cx="5358610" cy="133965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длительные или частые сверхурочные приводят к росту затрат на персонал и снижению производительности труда</a:t>
          </a:r>
          <a:endParaRPr lang="ru-RU" sz="2100" kern="1200" dirty="0"/>
        </a:p>
      </dsp:txBody>
      <dsp:txXfrm>
        <a:off x="6151836" y="4274565"/>
        <a:ext cx="5280136" cy="12611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8A55C8-452A-4801-8469-DF061FD18608}">
      <dsp:nvSpPr>
        <dsp:cNvPr id="0" name=""/>
        <dsp:cNvSpPr/>
      </dsp:nvSpPr>
      <dsp:spPr>
        <a:xfrm>
          <a:off x="2151238" y="3316"/>
          <a:ext cx="3295513" cy="1647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достоинства</a:t>
          </a:r>
          <a:endParaRPr lang="ru-RU" sz="3700" kern="1200" dirty="0"/>
        </a:p>
      </dsp:txBody>
      <dsp:txXfrm>
        <a:off x="2199499" y="51577"/>
        <a:ext cx="3198991" cy="1551234"/>
      </dsp:txXfrm>
    </dsp:sp>
    <dsp:sp modelId="{7F427534-95AD-4188-B047-D1EA00AC6578}">
      <dsp:nvSpPr>
        <dsp:cNvPr id="0" name=""/>
        <dsp:cNvSpPr/>
      </dsp:nvSpPr>
      <dsp:spPr>
        <a:xfrm>
          <a:off x="2480789" y="1651073"/>
          <a:ext cx="329551" cy="1235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5817"/>
              </a:lnTo>
              <a:lnTo>
                <a:pt x="329551" y="123581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07C40-1253-45FB-A7B6-5D52885E251D}">
      <dsp:nvSpPr>
        <dsp:cNvPr id="0" name=""/>
        <dsp:cNvSpPr/>
      </dsp:nvSpPr>
      <dsp:spPr>
        <a:xfrm>
          <a:off x="2810341" y="2063013"/>
          <a:ext cx="2636411" cy="1647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организации не приходится выплачивать им премии, обучать их и т.д.</a:t>
          </a:r>
          <a:endParaRPr lang="ru-RU" sz="2000" kern="1200" dirty="0"/>
        </a:p>
      </dsp:txBody>
      <dsp:txXfrm>
        <a:off x="2858602" y="2111274"/>
        <a:ext cx="2539889" cy="1551234"/>
      </dsp:txXfrm>
    </dsp:sp>
    <dsp:sp modelId="{73A1133E-7F4A-489F-B434-D1E5889CE00F}">
      <dsp:nvSpPr>
        <dsp:cNvPr id="0" name=""/>
        <dsp:cNvSpPr/>
      </dsp:nvSpPr>
      <dsp:spPr>
        <a:xfrm>
          <a:off x="2480789" y="1651073"/>
          <a:ext cx="329551" cy="3295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5513"/>
              </a:lnTo>
              <a:lnTo>
                <a:pt x="329551" y="329551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9E141A-0A56-4883-AB50-FD3D269D889A}">
      <dsp:nvSpPr>
        <dsp:cNvPr id="0" name=""/>
        <dsp:cNvSpPr/>
      </dsp:nvSpPr>
      <dsp:spPr>
        <a:xfrm>
          <a:off x="2810341" y="4122709"/>
          <a:ext cx="2636411" cy="1647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временного работника можно как принять, так и уволить в любое время </a:t>
          </a:r>
          <a:endParaRPr lang="ru-RU" sz="2000" kern="1200" dirty="0"/>
        </a:p>
      </dsp:txBody>
      <dsp:txXfrm>
        <a:off x="2858602" y="4170970"/>
        <a:ext cx="2539889" cy="1551234"/>
      </dsp:txXfrm>
    </dsp:sp>
    <dsp:sp modelId="{B64D2B14-1BB0-499A-BD30-F2EF4E954358}">
      <dsp:nvSpPr>
        <dsp:cNvPr id="0" name=""/>
        <dsp:cNvSpPr/>
      </dsp:nvSpPr>
      <dsp:spPr>
        <a:xfrm>
          <a:off x="6270630" y="3316"/>
          <a:ext cx="3295513" cy="1647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недостатки</a:t>
          </a:r>
          <a:endParaRPr lang="ru-RU" sz="3700" kern="1200" dirty="0"/>
        </a:p>
      </dsp:txBody>
      <dsp:txXfrm>
        <a:off x="6318891" y="51577"/>
        <a:ext cx="3198991" cy="1551234"/>
      </dsp:txXfrm>
    </dsp:sp>
    <dsp:sp modelId="{C6F7F91E-01CA-4360-A192-0304AD4D0AD7}">
      <dsp:nvSpPr>
        <dsp:cNvPr id="0" name=""/>
        <dsp:cNvSpPr/>
      </dsp:nvSpPr>
      <dsp:spPr>
        <a:xfrm>
          <a:off x="6600182" y="1651073"/>
          <a:ext cx="329551" cy="1235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5817"/>
              </a:lnTo>
              <a:lnTo>
                <a:pt x="329551" y="123581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F9CD8F-E706-4B76-B700-9B05AF9612EF}">
      <dsp:nvSpPr>
        <dsp:cNvPr id="0" name=""/>
        <dsp:cNvSpPr/>
      </dsp:nvSpPr>
      <dsp:spPr>
        <a:xfrm>
          <a:off x="6929733" y="2063013"/>
          <a:ext cx="2636411" cy="1647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Временные работники не знают специфики работы организации</a:t>
          </a:r>
          <a:endParaRPr lang="ru-RU" sz="2000" kern="1200" dirty="0"/>
        </a:p>
      </dsp:txBody>
      <dsp:txXfrm>
        <a:off x="6977994" y="2111274"/>
        <a:ext cx="2539889" cy="1551234"/>
      </dsp:txXfrm>
    </dsp:sp>
    <dsp:sp modelId="{B03723D9-2818-479B-92E5-2EA21C190AEA}">
      <dsp:nvSpPr>
        <dsp:cNvPr id="0" name=""/>
        <dsp:cNvSpPr/>
      </dsp:nvSpPr>
      <dsp:spPr>
        <a:xfrm>
          <a:off x="6600182" y="1651073"/>
          <a:ext cx="329551" cy="3295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5513"/>
              </a:lnTo>
              <a:lnTo>
                <a:pt x="329551" y="329551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F86864-0E7A-4E41-BAA3-EFFB3BA40192}">
      <dsp:nvSpPr>
        <dsp:cNvPr id="0" name=""/>
        <dsp:cNvSpPr/>
      </dsp:nvSpPr>
      <dsp:spPr>
        <a:xfrm>
          <a:off x="6929733" y="4122709"/>
          <a:ext cx="2636411" cy="1647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нет стимула трудиться с полной отдачей</a:t>
          </a:r>
          <a:endParaRPr lang="ru-RU" sz="2000" kern="1200" dirty="0"/>
        </a:p>
      </dsp:txBody>
      <dsp:txXfrm>
        <a:off x="6977994" y="4170970"/>
        <a:ext cx="2539889" cy="155123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10E44-03E9-455B-805E-C9ACAC2C4277}">
      <dsp:nvSpPr>
        <dsp:cNvPr id="0" name=""/>
        <dsp:cNvSpPr/>
      </dsp:nvSpPr>
      <dsp:spPr>
        <a:xfrm>
          <a:off x="-6719513" y="-1027491"/>
          <a:ext cx="7997373" cy="7997373"/>
        </a:xfrm>
        <a:prstGeom prst="blockArc">
          <a:avLst>
            <a:gd name="adj1" fmla="val 18900000"/>
            <a:gd name="adj2" fmla="val 2700000"/>
            <a:gd name="adj3" fmla="val 270"/>
          </a:avLst>
        </a:pr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CB9D1-ADE2-445B-911D-F0D0A8A49A02}">
      <dsp:nvSpPr>
        <dsp:cNvPr id="0" name=""/>
        <dsp:cNvSpPr/>
      </dsp:nvSpPr>
      <dsp:spPr>
        <a:xfrm>
          <a:off x="558112" y="371280"/>
          <a:ext cx="11145536" cy="743036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97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«проекция» – приписывание оцениваемому собственных чувств и мыслей</a:t>
          </a:r>
          <a:endParaRPr lang="ru-RU" sz="2200" kern="1200" dirty="0"/>
        </a:p>
      </dsp:txBody>
      <dsp:txXfrm>
        <a:off x="558112" y="371280"/>
        <a:ext cx="11145536" cy="743036"/>
      </dsp:txXfrm>
    </dsp:sp>
    <dsp:sp modelId="{8ED0B003-914A-4F31-836E-58535BDD838D}">
      <dsp:nvSpPr>
        <dsp:cNvPr id="0" name=""/>
        <dsp:cNvSpPr/>
      </dsp:nvSpPr>
      <dsp:spPr>
        <a:xfrm>
          <a:off x="93715" y="278401"/>
          <a:ext cx="928795" cy="9287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8063E8-90B9-4947-9879-48C772310B46}">
      <dsp:nvSpPr>
        <dsp:cNvPr id="0" name=""/>
        <dsp:cNvSpPr/>
      </dsp:nvSpPr>
      <dsp:spPr>
        <a:xfrm>
          <a:off x="1090551" y="1485478"/>
          <a:ext cx="10613098" cy="743036"/>
        </a:xfrm>
        <a:prstGeom prst="rect">
          <a:avLst/>
        </a:prstGeom>
        <a:solidFill>
          <a:schemeClr val="accent1">
            <a:shade val="50000"/>
            <a:hueOff val="-203570"/>
            <a:satOff val="-23778"/>
            <a:lumOff val="2059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97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«эхо» – перенесение успеха кандидата в какой-либо сфере деятельности на другую профессиональную сферу</a:t>
          </a:r>
          <a:endParaRPr lang="ru-RU" sz="2200" kern="1200" dirty="0"/>
        </a:p>
      </dsp:txBody>
      <dsp:txXfrm>
        <a:off x="1090551" y="1485478"/>
        <a:ext cx="10613098" cy="743036"/>
      </dsp:txXfrm>
    </dsp:sp>
    <dsp:sp modelId="{52626285-A9DE-4486-94E2-A91E3CF2198E}">
      <dsp:nvSpPr>
        <dsp:cNvPr id="0" name=""/>
        <dsp:cNvSpPr/>
      </dsp:nvSpPr>
      <dsp:spPr>
        <a:xfrm>
          <a:off x="626153" y="1392599"/>
          <a:ext cx="928795" cy="9287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50000"/>
              <a:hueOff val="-203570"/>
              <a:satOff val="-23778"/>
              <a:lumOff val="205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60C70C-4E8D-4FAC-B78B-FA53D27A1617}">
      <dsp:nvSpPr>
        <dsp:cNvPr id="0" name=""/>
        <dsp:cNvSpPr/>
      </dsp:nvSpPr>
      <dsp:spPr>
        <a:xfrm>
          <a:off x="1253966" y="2599677"/>
          <a:ext cx="10449682" cy="743036"/>
        </a:xfrm>
        <a:prstGeom prst="rect">
          <a:avLst/>
        </a:prstGeom>
        <a:solidFill>
          <a:schemeClr val="accent1">
            <a:shade val="50000"/>
            <a:hueOff val="-407141"/>
            <a:satOff val="-47556"/>
            <a:lumOff val="4118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97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«атрибуция» – подсознательное приписывание кандидату характеристик, подмеченных у другого человека</a:t>
          </a:r>
          <a:endParaRPr lang="ru-RU" sz="2200" kern="1200" dirty="0"/>
        </a:p>
      </dsp:txBody>
      <dsp:txXfrm>
        <a:off x="1253966" y="2599677"/>
        <a:ext cx="10449682" cy="743036"/>
      </dsp:txXfrm>
    </dsp:sp>
    <dsp:sp modelId="{758F8748-845D-44D8-8ACE-B8FFC941FEDA}">
      <dsp:nvSpPr>
        <dsp:cNvPr id="0" name=""/>
        <dsp:cNvSpPr/>
      </dsp:nvSpPr>
      <dsp:spPr>
        <a:xfrm>
          <a:off x="789569" y="2506797"/>
          <a:ext cx="928795" cy="9287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50000"/>
              <a:hueOff val="-407141"/>
              <a:satOff val="-47556"/>
              <a:lumOff val="411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9B4B36-0C20-4951-9585-60C50F3BCF17}">
      <dsp:nvSpPr>
        <dsp:cNvPr id="0" name=""/>
        <dsp:cNvSpPr/>
      </dsp:nvSpPr>
      <dsp:spPr>
        <a:xfrm>
          <a:off x="1090551" y="3713875"/>
          <a:ext cx="10613098" cy="743036"/>
        </a:xfrm>
        <a:prstGeom prst="rect">
          <a:avLst/>
        </a:prstGeom>
        <a:solidFill>
          <a:schemeClr val="accent1">
            <a:shade val="50000"/>
            <a:hueOff val="-407141"/>
            <a:satOff val="-47556"/>
            <a:lumOff val="4118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97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«по контрасту» – определение качеств собеседника на основе сравнения его с предыдущими кандидатами</a:t>
          </a:r>
          <a:endParaRPr lang="ru-RU" sz="2200" kern="1200" dirty="0"/>
        </a:p>
      </dsp:txBody>
      <dsp:txXfrm>
        <a:off x="1090551" y="3713875"/>
        <a:ext cx="10613098" cy="743036"/>
      </dsp:txXfrm>
    </dsp:sp>
    <dsp:sp modelId="{0B785BCB-731A-425C-B9D0-CD23FA1EA037}">
      <dsp:nvSpPr>
        <dsp:cNvPr id="0" name=""/>
        <dsp:cNvSpPr/>
      </dsp:nvSpPr>
      <dsp:spPr>
        <a:xfrm>
          <a:off x="626153" y="3620995"/>
          <a:ext cx="928795" cy="9287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50000"/>
              <a:hueOff val="-407141"/>
              <a:satOff val="-47556"/>
              <a:lumOff val="411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27D782-48F4-4DE5-AEEA-89E739B40DB0}">
      <dsp:nvSpPr>
        <dsp:cNvPr id="0" name=""/>
        <dsp:cNvSpPr/>
      </dsp:nvSpPr>
      <dsp:spPr>
        <a:xfrm>
          <a:off x="558112" y="4828073"/>
          <a:ext cx="11145536" cy="743036"/>
        </a:xfrm>
        <a:prstGeom prst="rect">
          <a:avLst/>
        </a:prstGeom>
        <a:solidFill>
          <a:schemeClr val="accent1">
            <a:shade val="50000"/>
            <a:hueOff val="-203570"/>
            <a:satOff val="-23778"/>
            <a:lumOff val="2059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97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«с первого взгляда» – уверенность в том, что первое впечатление всегда верное</a:t>
          </a:r>
          <a:endParaRPr lang="ru-RU" sz="2200" kern="1200" dirty="0"/>
        </a:p>
      </dsp:txBody>
      <dsp:txXfrm>
        <a:off x="558112" y="4828073"/>
        <a:ext cx="11145536" cy="743036"/>
      </dsp:txXfrm>
    </dsp:sp>
    <dsp:sp modelId="{E7CF1BB1-7C69-4056-B03B-50C1E22DCB9E}">
      <dsp:nvSpPr>
        <dsp:cNvPr id="0" name=""/>
        <dsp:cNvSpPr/>
      </dsp:nvSpPr>
      <dsp:spPr>
        <a:xfrm>
          <a:off x="93715" y="4735194"/>
          <a:ext cx="928795" cy="9287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50000"/>
              <a:hueOff val="-203570"/>
              <a:satOff val="-23778"/>
              <a:lumOff val="205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6E71F-EBB1-4903-B85A-2FE3B3227C18}">
      <dsp:nvSpPr>
        <dsp:cNvPr id="0" name=""/>
        <dsp:cNvSpPr/>
      </dsp:nvSpPr>
      <dsp:spPr>
        <a:xfrm>
          <a:off x="2311788" y="189"/>
          <a:ext cx="7097047" cy="645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u="sng" kern="1200" dirty="0" smtClean="0"/>
            <a:t>прогностический метод</a:t>
          </a:r>
          <a:endParaRPr lang="ru-RU" sz="2900" u="sng" kern="1200" dirty="0"/>
        </a:p>
      </dsp:txBody>
      <dsp:txXfrm>
        <a:off x="2311788" y="189"/>
        <a:ext cx="7097047" cy="645186"/>
      </dsp:txXfrm>
    </dsp:sp>
    <dsp:sp modelId="{C1EE8FB2-5041-4DC6-B6A1-9D7694E8F459}">
      <dsp:nvSpPr>
        <dsp:cNvPr id="0" name=""/>
        <dsp:cNvSpPr/>
      </dsp:nvSpPr>
      <dsp:spPr>
        <a:xfrm>
          <a:off x="2311788" y="645376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FA9134-6F39-4684-B6E5-414A18BFB0D2}">
      <dsp:nvSpPr>
        <dsp:cNvPr id="0" name=""/>
        <dsp:cNvSpPr/>
      </dsp:nvSpPr>
      <dsp:spPr>
        <a:xfrm>
          <a:off x="3309318" y="645376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D499A-5005-46A2-AFC4-5F43140F4572}">
      <dsp:nvSpPr>
        <dsp:cNvPr id="0" name=""/>
        <dsp:cNvSpPr/>
      </dsp:nvSpPr>
      <dsp:spPr>
        <a:xfrm>
          <a:off x="4307636" y="645376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90674C-867B-4AD7-A99B-1B7B38F8F2B8}">
      <dsp:nvSpPr>
        <dsp:cNvPr id="0" name=""/>
        <dsp:cNvSpPr/>
      </dsp:nvSpPr>
      <dsp:spPr>
        <a:xfrm>
          <a:off x="5305165" y="645376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473D22-7747-4225-B07C-6FFE28B7BCD6}">
      <dsp:nvSpPr>
        <dsp:cNvPr id="0" name=""/>
        <dsp:cNvSpPr/>
      </dsp:nvSpPr>
      <dsp:spPr>
        <a:xfrm>
          <a:off x="6303483" y="645376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DE954-4C99-4ECA-9B62-7926E1AF0CC9}">
      <dsp:nvSpPr>
        <dsp:cNvPr id="0" name=""/>
        <dsp:cNvSpPr/>
      </dsp:nvSpPr>
      <dsp:spPr>
        <a:xfrm>
          <a:off x="7301013" y="645376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4DDAF-B299-497F-8E9B-27978720B005}">
      <dsp:nvSpPr>
        <dsp:cNvPr id="0" name=""/>
        <dsp:cNvSpPr/>
      </dsp:nvSpPr>
      <dsp:spPr>
        <a:xfrm>
          <a:off x="8299331" y="645376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5EDB9F-016B-44BB-90A5-FDD356BCBA3B}">
      <dsp:nvSpPr>
        <dsp:cNvPr id="0" name=""/>
        <dsp:cNvSpPr/>
      </dsp:nvSpPr>
      <dsp:spPr>
        <a:xfrm>
          <a:off x="2311788" y="776802"/>
          <a:ext cx="7189309" cy="10514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широко используются анкетные данные; письменные или устные характеристики; мнения и отзывы руководителя и коллег</a:t>
          </a:r>
          <a:endParaRPr lang="ru-RU" sz="2200" i="1" kern="1200" dirty="0"/>
        </a:p>
      </dsp:txBody>
      <dsp:txXfrm>
        <a:off x="2311788" y="776802"/>
        <a:ext cx="7189309" cy="1051414"/>
      </dsp:txXfrm>
    </dsp:sp>
    <dsp:sp modelId="{14542E72-5BDD-4A0E-8FBD-0D00A79C538C}">
      <dsp:nvSpPr>
        <dsp:cNvPr id="0" name=""/>
        <dsp:cNvSpPr/>
      </dsp:nvSpPr>
      <dsp:spPr>
        <a:xfrm>
          <a:off x="2311788" y="2037188"/>
          <a:ext cx="7097047" cy="645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u="sng" kern="1200" dirty="0" smtClean="0"/>
            <a:t>практический метод</a:t>
          </a:r>
          <a:endParaRPr lang="ru-RU" sz="2900" u="sng" kern="1200" dirty="0"/>
        </a:p>
      </dsp:txBody>
      <dsp:txXfrm>
        <a:off x="2311788" y="2037188"/>
        <a:ext cx="7097047" cy="645186"/>
      </dsp:txXfrm>
    </dsp:sp>
    <dsp:sp modelId="{F75FA10D-03BE-429F-A06F-F4AA38D025AE}">
      <dsp:nvSpPr>
        <dsp:cNvPr id="0" name=""/>
        <dsp:cNvSpPr/>
      </dsp:nvSpPr>
      <dsp:spPr>
        <a:xfrm>
          <a:off x="2311788" y="2682374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4E57B9-4E5E-4BF3-9A6D-2E9DE8B5C182}">
      <dsp:nvSpPr>
        <dsp:cNvPr id="0" name=""/>
        <dsp:cNvSpPr/>
      </dsp:nvSpPr>
      <dsp:spPr>
        <a:xfrm>
          <a:off x="3309318" y="2682374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67A2B7-CC18-4636-B7E4-2473C68D0AEE}">
      <dsp:nvSpPr>
        <dsp:cNvPr id="0" name=""/>
        <dsp:cNvSpPr/>
      </dsp:nvSpPr>
      <dsp:spPr>
        <a:xfrm>
          <a:off x="4307636" y="2682374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0ADC34-630F-4EFF-9D79-533C8C970E6C}">
      <dsp:nvSpPr>
        <dsp:cNvPr id="0" name=""/>
        <dsp:cNvSpPr/>
      </dsp:nvSpPr>
      <dsp:spPr>
        <a:xfrm>
          <a:off x="5305165" y="2682374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E5ADC-30D9-43F0-8DAA-74FD0D2A9B86}">
      <dsp:nvSpPr>
        <dsp:cNvPr id="0" name=""/>
        <dsp:cNvSpPr/>
      </dsp:nvSpPr>
      <dsp:spPr>
        <a:xfrm>
          <a:off x="6303483" y="2682374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11C9EE-CAAA-403F-8F62-B8288CCF5504}">
      <dsp:nvSpPr>
        <dsp:cNvPr id="0" name=""/>
        <dsp:cNvSpPr/>
      </dsp:nvSpPr>
      <dsp:spPr>
        <a:xfrm>
          <a:off x="7301013" y="2682374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7E5391-3AEB-475E-99B6-8BEF67A42732}">
      <dsp:nvSpPr>
        <dsp:cNvPr id="0" name=""/>
        <dsp:cNvSpPr/>
      </dsp:nvSpPr>
      <dsp:spPr>
        <a:xfrm>
          <a:off x="8299331" y="2682374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5C6E1B-A0A3-43D2-9204-03464AFDDD64}">
      <dsp:nvSpPr>
        <dsp:cNvPr id="0" name=""/>
        <dsp:cNvSpPr/>
      </dsp:nvSpPr>
      <dsp:spPr>
        <a:xfrm>
          <a:off x="2311788" y="2813801"/>
          <a:ext cx="7189309" cy="10514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проверяется пригодность работника к выполнению служебных обязанностей на основе результатов его практической работы </a:t>
          </a:r>
          <a:endParaRPr lang="ru-RU" sz="2200" i="1" kern="1200" dirty="0"/>
        </a:p>
      </dsp:txBody>
      <dsp:txXfrm>
        <a:off x="2311788" y="2813801"/>
        <a:ext cx="7189309" cy="1051414"/>
      </dsp:txXfrm>
    </dsp:sp>
    <dsp:sp modelId="{623F7414-659F-4E4A-AB10-C87AA3DD7F40}">
      <dsp:nvSpPr>
        <dsp:cNvPr id="0" name=""/>
        <dsp:cNvSpPr/>
      </dsp:nvSpPr>
      <dsp:spPr>
        <a:xfrm>
          <a:off x="2311788" y="4074186"/>
          <a:ext cx="7097047" cy="6451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b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u="sng" kern="1200" dirty="0" smtClean="0"/>
            <a:t>имитационный метод</a:t>
          </a:r>
          <a:endParaRPr lang="ru-RU" sz="2900" u="sng" kern="1200" dirty="0"/>
        </a:p>
      </dsp:txBody>
      <dsp:txXfrm>
        <a:off x="2311788" y="4074186"/>
        <a:ext cx="7097047" cy="645186"/>
      </dsp:txXfrm>
    </dsp:sp>
    <dsp:sp modelId="{A5015F1F-EA6B-4432-A5ED-00C51595223B}">
      <dsp:nvSpPr>
        <dsp:cNvPr id="0" name=""/>
        <dsp:cNvSpPr/>
      </dsp:nvSpPr>
      <dsp:spPr>
        <a:xfrm>
          <a:off x="2311788" y="4719372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5E6EB5-6C32-4E72-BF70-C8848D33495D}">
      <dsp:nvSpPr>
        <dsp:cNvPr id="0" name=""/>
        <dsp:cNvSpPr/>
      </dsp:nvSpPr>
      <dsp:spPr>
        <a:xfrm>
          <a:off x="3309318" y="4719372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17A75-6BC5-4FF5-BCED-B1A4761A73B5}">
      <dsp:nvSpPr>
        <dsp:cNvPr id="0" name=""/>
        <dsp:cNvSpPr/>
      </dsp:nvSpPr>
      <dsp:spPr>
        <a:xfrm>
          <a:off x="4307636" y="4719372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5A8004-C097-40C6-AC5E-F55C3106C3E1}">
      <dsp:nvSpPr>
        <dsp:cNvPr id="0" name=""/>
        <dsp:cNvSpPr/>
      </dsp:nvSpPr>
      <dsp:spPr>
        <a:xfrm>
          <a:off x="5305165" y="4719372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09096C-AF29-4B14-8B41-86987A8787A9}">
      <dsp:nvSpPr>
        <dsp:cNvPr id="0" name=""/>
        <dsp:cNvSpPr/>
      </dsp:nvSpPr>
      <dsp:spPr>
        <a:xfrm>
          <a:off x="6303483" y="4719372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DAA573-5A07-42CF-B9B8-436B43547C47}">
      <dsp:nvSpPr>
        <dsp:cNvPr id="0" name=""/>
        <dsp:cNvSpPr/>
      </dsp:nvSpPr>
      <dsp:spPr>
        <a:xfrm>
          <a:off x="7301013" y="4719372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8ED14A-FFDD-4B6A-9EC5-AC31355CE471}">
      <dsp:nvSpPr>
        <dsp:cNvPr id="0" name=""/>
        <dsp:cNvSpPr/>
      </dsp:nvSpPr>
      <dsp:spPr>
        <a:xfrm>
          <a:off x="8299331" y="4719372"/>
          <a:ext cx="1660709" cy="131426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764416-2EF6-42CD-9C0D-A19A5EBA1431}">
      <dsp:nvSpPr>
        <dsp:cNvPr id="0" name=""/>
        <dsp:cNvSpPr/>
      </dsp:nvSpPr>
      <dsp:spPr>
        <a:xfrm>
          <a:off x="2311788" y="4850799"/>
          <a:ext cx="7189309" cy="10514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i="1" kern="1200" dirty="0" smtClean="0"/>
            <a:t>претенденту предлагается решать конкретную ситуацию (ситуации)</a:t>
          </a:r>
          <a:endParaRPr lang="ru-RU" sz="2200" i="1" kern="1200" dirty="0"/>
        </a:p>
      </dsp:txBody>
      <dsp:txXfrm>
        <a:off x="2311788" y="4850799"/>
        <a:ext cx="7189309" cy="1051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5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56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768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37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200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73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34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40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82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8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29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95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38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503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424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2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D3E2F-162B-4778-B7E9-01B402956833}" type="datetimeFigureOut">
              <a:rPr lang="ru-RU" smtClean="0"/>
              <a:t>19.11.2018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84F3D8-199B-4EEA-B51E-5632EDDB3E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39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6276" y="744582"/>
            <a:ext cx="11466421" cy="88827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Тема </a:t>
            </a:r>
            <a:r>
              <a:rPr lang="ru-RU" sz="4000" b="1" dirty="0" smtClean="0"/>
              <a:t>7</a:t>
            </a:r>
            <a:r>
              <a:rPr lang="ru-RU" sz="4000" b="1" dirty="0"/>
              <a:t>. </a:t>
            </a:r>
            <a:r>
              <a:rPr lang="ru-RU" sz="4000" b="1" dirty="0" smtClean="0"/>
              <a:t>МЕНЕДЖМЕНТ ПЕРСОНАЛА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9945" y="2037086"/>
            <a:ext cx="8915399" cy="1126283"/>
          </a:xfrm>
        </p:spPr>
        <p:txBody>
          <a:bodyPr>
            <a:noAutofit/>
          </a:bodyPr>
          <a:lstStyle/>
          <a:p>
            <a:r>
              <a:rPr lang="ru-RU" sz="3000" b="1" dirty="0"/>
              <a:t>1. Цели и функции управления персоналом </a:t>
            </a:r>
          </a:p>
          <a:p>
            <a:r>
              <a:rPr lang="ru-RU" sz="3000" b="1" dirty="0"/>
              <a:t>2. Планирование потребности в трудовых ресурсах</a:t>
            </a:r>
          </a:p>
          <a:p>
            <a:r>
              <a:rPr lang="ru-RU" sz="3000" b="1" dirty="0"/>
              <a:t>3. Методы поиска персонала </a:t>
            </a:r>
          </a:p>
          <a:p>
            <a:r>
              <a:rPr lang="ru-RU" sz="3000" b="1" dirty="0"/>
              <a:t>4. Способы оценки персонала и прием на работу </a:t>
            </a:r>
          </a:p>
          <a:p>
            <a:r>
              <a:rPr lang="ru-RU" sz="3000" b="1" dirty="0"/>
              <a:t>5.  Повышение квалификации персонала</a:t>
            </a:r>
          </a:p>
          <a:p>
            <a:endParaRPr lang="ru-RU" sz="3000" b="1" dirty="0"/>
          </a:p>
        </p:txBody>
      </p:sp>
    </p:spTree>
    <p:extLst>
      <p:ext uri="{BB962C8B-B14F-4D97-AF65-F5344CB8AC3E}">
        <p14:creationId xmlns:p14="http://schemas.microsoft.com/office/powerpoint/2010/main" val="298409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7246" y="213359"/>
            <a:ext cx="8915400" cy="55735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900" b="1" dirty="0"/>
              <a:t>3. Методы поиска </a:t>
            </a:r>
            <a:r>
              <a:rPr lang="ru-RU" sz="3900" b="1" dirty="0" smtClean="0"/>
              <a:t>персонала</a:t>
            </a:r>
            <a:endParaRPr lang="ru-RU" sz="39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79735" y="1016540"/>
            <a:ext cx="77155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solidFill>
                  <a:srgbClr val="C00000"/>
                </a:solidFill>
              </a:rPr>
              <a:t>Где </a:t>
            </a:r>
            <a:r>
              <a:rPr lang="ru-RU" sz="2800" b="1" i="1" u="sng" dirty="0">
                <a:solidFill>
                  <a:srgbClr val="C00000"/>
                </a:solidFill>
              </a:rPr>
              <a:t>искать потенциальных </a:t>
            </a:r>
            <a:r>
              <a:rPr lang="ru-RU" sz="2800" b="1" i="1" u="sng" dirty="0" smtClean="0">
                <a:solidFill>
                  <a:srgbClr val="C00000"/>
                </a:solidFill>
              </a:rPr>
              <a:t>работников?</a:t>
            </a:r>
            <a:endParaRPr lang="ru-RU" sz="2800" b="1" i="1" u="sng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9222" y="1785591"/>
            <a:ext cx="74068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u="sng" dirty="0" smtClean="0">
                <a:solidFill>
                  <a:srgbClr val="C00000"/>
                </a:solidFill>
              </a:rPr>
              <a:t>Как </a:t>
            </a:r>
            <a:r>
              <a:rPr lang="ru-RU" sz="2800" b="1" i="1" u="sng" dirty="0">
                <a:solidFill>
                  <a:srgbClr val="C00000"/>
                </a:solidFill>
              </a:rPr>
              <a:t>известить будущих работников об имеющихся рабочих местах?</a:t>
            </a:r>
            <a:endParaRPr lang="ru-RU" sz="2800" b="1" i="1" u="sng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48594" y="3056709"/>
            <a:ext cx="5042263" cy="653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Источники набора</a:t>
            </a:r>
            <a:endParaRPr lang="ru-RU" sz="24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40526" y="4114799"/>
            <a:ext cx="3683725" cy="6008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/>
              <a:t>внутренний</a:t>
            </a:r>
            <a:endParaRPr lang="ru-RU" sz="2800" i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67155" y="4114798"/>
            <a:ext cx="3683725" cy="6008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/>
              <a:t>внешний</a:t>
            </a:r>
            <a:endParaRPr lang="ru-RU" sz="2800" i="1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1314199" y="5034357"/>
            <a:ext cx="2936377" cy="1444820"/>
          </a:xfrm>
          <a:prstGeom prst="flowChartAlternateProcess">
            <a:avLst/>
          </a:prstGeom>
          <a:noFill/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>
                <a:solidFill>
                  <a:sysClr val="windowText" lastClr="000000"/>
                </a:solidFill>
              </a:rPr>
              <a:t>из </a:t>
            </a:r>
            <a:r>
              <a:rPr lang="ru-RU" sz="2800" i="1" dirty="0" smtClean="0">
                <a:solidFill>
                  <a:sysClr val="windowText" lastClr="000000"/>
                </a:solidFill>
              </a:rPr>
              <a:t>работников </a:t>
            </a:r>
            <a:r>
              <a:rPr lang="ru-RU" sz="2800" i="1" dirty="0">
                <a:solidFill>
                  <a:sysClr val="windowText" lastClr="000000"/>
                </a:solidFill>
              </a:rPr>
              <a:t>организации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7536269" y="5034357"/>
            <a:ext cx="2936377" cy="1444820"/>
          </a:xfrm>
          <a:prstGeom prst="flowChartAlternateProcess">
            <a:avLst/>
          </a:prstGeom>
          <a:noFill/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>
                <a:solidFill>
                  <a:sysClr val="windowText" lastClr="000000"/>
                </a:solidFill>
              </a:rPr>
              <a:t>из людей, до того никак не связанных с организацией</a:t>
            </a:r>
          </a:p>
        </p:txBody>
      </p:sp>
      <p:cxnSp>
        <p:nvCxnSpPr>
          <p:cNvPr id="12" name="Прямая со стрелкой 11"/>
          <p:cNvCxnSpPr>
            <a:stCxn id="2" idx="2"/>
            <a:endCxn id="4" idx="0"/>
          </p:cNvCxnSpPr>
          <p:nvPr/>
        </p:nvCxnSpPr>
        <p:spPr>
          <a:xfrm flipH="1">
            <a:off x="2782389" y="3709851"/>
            <a:ext cx="3187337" cy="40494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" idx="2"/>
            <a:endCxn id="8" idx="0"/>
          </p:cNvCxnSpPr>
          <p:nvPr/>
        </p:nvCxnSpPr>
        <p:spPr>
          <a:xfrm>
            <a:off x="5969726" y="3709851"/>
            <a:ext cx="3039292" cy="4049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  <a:endCxn id="9" idx="0"/>
          </p:cNvCxnSpPr>
          <p:nvPr/>
        </p:nvCxnSpPr>
        <p:spPr>
          <a:xfrm flipH="1">
            <a:off x="2782388" y="4715690"/>
            <a:ext cx="1" cy="31866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8" idx="2"/>
            <a:endCxn id="10" idx="0"/>
          </p:cNvCxnSpPr>
          <p:nvPr/>
        </p:nvCxnSpPr>
        <p:spPr>
          <a:xfrm flipH="1">
            <a:off x="9004458" y="4715689"/>
            <a:ext cx="4560" cy="31866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0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1783" y="213359"/>
            <a:ext cx="10672354" cy="6383383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Набор персонала за счет внутренних источников во многом зависит от </a:t>
            </a:r>
            <a:r>
              <a:rPr lang="ru-RU" sz="2800" dirty="0" smtClean="0">
                <a:solidFill>
                  <a:schemeClr val="tx1"/>
                </a:solidFill>
              </a:rPr>
              <a:t>кадровой </a:t>
            </a:r>
            <a:r>
              <a:rPr lang="ru-RU" sz="2800" dirty="0">
                <a:solidFill>
                  <a:schemeClr val="tx1"/>
                </a:solidFill>
              </a:rPr>
              <a:t>политики </a:t>
            </a:r>
            <a:r>
              <a:rPr lang="ru-RU" sz="2800" dirty="0" smtClean="0">
                <a:solidFill>
                  <a:schemeClr val="tx1"/>
                </a:solidFill>
              </a:rPr>
              <a:t>администрации </a:t>
            </a:r>
            <a:r>
              <a:rPr lang="ru-RU" sz="2800" dirty="0">
                <a:solidFill>
                  <a:schemeClr val="tx1"/>
                </a:solidFill>
              </a:rPr>
              <a:t>организации в целом. 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Разумное </a:t>
            </a:r>
            <a:r>
              <a:rPr lang="ru-RU" sz="2800" dirty="0">
                <a:solidFill>
                  <a:schemeClr val="tx1"/>
                </a:solidFill>
              </a:rPr>
              <a:t>использование </a:t>
            </a:r>
            <a:r>
              <a:rPr lang="ru-RU" sz="2800" dirty="0" smtClean="0">
                <a:solidFill>
                  <a:schemeClr val="tx1"/>
                </a:solidFill>
              </a:rPr>
              <a:t>имеющихся </a:t>
            </a:r>
            <a:r>
              <a:rPr lang="ru-RU" sz="2800" dirty="0">
                <a:solidFill>
                  <a:schemeClr val="tx1"/>
                </a:solidFill>
              </a:rPr>
              <a:t>людских ресурсов может позволить организации обойтись без нового набора. 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Если </a:t>
            </a:r>
            <a:r>
              <a:rPr lang="ru-RU" sz="2800" dirty="0">
                <a:solidFill>
                  <a:schemeClr val="tx1"/>
                </a:solidFill>
              </a:rPr>
              <a:t>среди кандидатов внутри компании не </a:t>
            </a:r>
            <a:r>
              <a:rPr lang="ru-RU" sz="2800" dirty="0" smtClean="0">
                <a:solidFill>
                  <a:schemeClr val="tx1"/>
                </a:solidFill>
              </a:rPr>
              <a:t>находится </a:t>
            </a:r>
            <a:r>
              <a:rPr lang="ru-RU" sz="2800" dirty="0">
                <a:solidFill>
                  <a:schemeClr val="tx1"/>
                </a:solidFill>
              </a:rPr>
              <a:t>достойных занять данную должность, компания </a:t>
            </a:r>
            <a:r>
              <a:rPr lang="ru-RU" sz="2800" dirty="0" smtClean="0">
                <a:solidFill>
                  <a:schemeClr val="tx1"/>
                </a:solidFill>
              </a:rPr>
              <a:t>обращается </a:t>
            </a:r>
            <a:r>
              <a:rPr lang="ru-RU" sz="2800" dirty="0">
                <a:solidFill>
                  <a:schemeClr val="tx1"/>
                </a:solidFill>
              </a:rPr>
              <a:t>к внешним источникам – собственным базам данных на </a:t>
            </a:r>
            <a:r>
              <a:rPr lang="ru-RU" sz="2800" dirty="0" smtClean="0">
                <a:solidFill>
                  <a:schemeClr val="tx1"/>
                </a:solidFill>
              </a:rPr>
              <a:t>специалистов</a:t>
            </a:r>
            <a:r>
              <a:rPr lang="ru-RU" sz="2800" dirty="0">
                <a:solidFill>
                  <a:schemeClr val="tx1"/>
                </a:solidFill>
              </a:rPr>
              <a:t>, приславших некогда информацию о себе, к </a:t>
            </a:r>
            <a:r>
              <a:rPr lang="ru-RU" sz="2800" dirty="0" smtClean="0">
                <a:solidFill>
                  <a:schemeClr val="tx1"/>
                </a:solidFill>
              </a:rPr>
              <a:t>средствам </a:t>
            </a:r>
            <a:r>
              <a:rPr lang="ru-RU" sz="2800" dirty="0">
                <a:solidFill>
                  <a:schemeClr val="tx1"/>
                </a:solidFill>
              </a:rPr>
              <a:t>массовой информации, фирмам по подбору персонала, </a:t>
            </a:r>
            <a:r>
              <a:rPr lang="ru-RU" sz="2800" dirty="0" smtClean="0">
                <a:solidFill>
                  <a:schemeClr val="tx1"/>
                </a:solidFill>
              </a:rPr>
              <a:t>конкурирующим </a:t>
            </a:r>
            <a:r>
              <a:rPr lang="ru-RU" sz="2800" dirty="0">
                <a:solidFill>
                  <a:schemeClr val="tx1"/>
                </a:solidFill>
              </a:rPr>
              <a:t>компаниям и </a:t>
            </a:r>
            <a:r>
              <a:rPr lang="ru-RU" sz="2800" dirty="0" smtClean="0">
                <a:solidFill>
                  <a:schemeClr val="tx1"/>
                </a:solidFill>
              </a:rPr>
              <a:t>компания-партнерам </a:t>
            </a:r>
            <a:r>
              <a:rPr lang="ru-RU" sz="2800" dirty="0">
                <a:solidFill>
                  <a:schemeClr val="tx1"/>
                </a:solidFill>
              </a:rPr>
              <a:t>и пр.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974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0788" y="245287"/>
            <a:ext cx="10890658" cy="603799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Сверхурочная работа как альтернатива найму</a:t>
            </a:r>
            <a:endParaRPr lang="ru-RU" b="1" i="1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64267113"/>
              </p:ext>
            </p:extLst>
          </p:nvPr>
        </p:nvGraphicFramePr>
        <p:xfrm>
          <a:off x="373017" y="547187"/>
          <a:ext cx="11474994" cy="61932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8726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0788" y="245287"/>
            <a:ext cx="10890658" cy="603799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Кадровый лизинг как альтернатива найму</a:t>
            </a:r>
            <a:endParaRPr lang="ru-RU" b="1" i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18855648"/>
              </p:ext>
            </p:extLst>
          </p:nvPr>
        </p:nvGraphicFramePr>
        <p:xfrm>
          <a:off x="-1" y="849086"/>
          <a:ext cx="11717383" cy="5773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9044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8"/>
          <p:cNvSpPr>
            <a:spLocks noGrp="1"/>
          </p:cNvSpPr>
          <p:nvPr>
            <p:ph idx="1"/>
          </p:nvPr>
        </p:nvSpPr>
        <p:spPr>
          <a:xfrm>
            <a:off x="1752600" y="150223"/>
            <a:ext cx="8686800" cy="123444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3200" b="1" dirty="0"/>
              <a:t>4. Способы оценки персонала и прием на работу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6240" y="1522550"/>
            <a:ext cx="7101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Оценка персонала – это целенаправленный процесс установления соответствия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деловых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и личных качеств личности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требованиям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должности или рабочего места.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31326" y="3905182"/>
            <a:ext cx="7741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Основным фактором в пользу решения о приеме на работу в большинстве случаев является </a:t>
            </a:r>
            <a:r>
              <a:rPr lang="ru-RU" sz="2400" b="1" dirty="0"/>
              <a:t>собеседование</a:t>
            </a:r>
            <a:r>
              <a:rPr lang="ru-RU" sz="2400" dirty="0"/>
              <a:t>, в процессе </a:t>
            </a:r>
            <a:r>
              <a:rPr lang="ru-RU" sz="2400" dirty="0" smtClean="0"/>
              <a:t>которого </a:t>
            </a:r>
            <a:r>
              <a:rPr lang="ru-RU" sz="2400" dirty="0"/>
              <a:t>выясняется, есть ли смысл подвергать претендента </a:t>
            </a:r>
            <a:r>
              <a:rPr lang="ru-RU" sz="2400" dirty="0" smtClean="0"/>
              <a:t>дальнейшим </a:t>
            </a:r>
            <a:r>
              <a:rPr lang="ru-RU" sz="2400" dirty="0"/>
              <a:t>обследованиям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6519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91486" y="0"/>
            <a:ext cx="10630399" cy="1027611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Известны </a:t>
            </a:r>
            <a:r>
              <a:rPr lang="ru-RU" sz="2400" b="1" i="1" dirty="0">
                <a:solidFill>
                  <a:schemeClr val="tx1"/>
                </a:solidFill>
              </a:rPr>
              <a:t>ошибки</a:t>
            </a:r>
            <a:r>
              <a:rPr lang="ru-RU" sz="2400" dirty="0">
                <a:solidFill>
                  <a:schemeClr val="tx1"/>
                </a:solidFill>
              </a:rPr>
              <a:t> восприятия в общении, которых следует опасаться при проведении отборочного </a:t>
            </a:r>
            <a:r>
              <a:rPr lang="ru-RU" sz="2400" dirty="0" smtClean="0">
                <a:solidFill>
                  <a:schemeClr val="tx1"/>
                </a:solidFill>
              </a:rPr>
              <a:t>собеседования: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11371566"/>
              </p:ext>
            </p:extLst>
          </p:nvPr>
        </p:nvGraphicFramePr>
        <p:xfrm>
          <a:off x="281576" y="745792"/>
          <a:ext cx="11788503" cy="5942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422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7909" y="265611"/>
            <a:ext cx="10672354" cy="6396445"/>
          </a:xfrm>
        </p:spPr>
        <p:txBody>
          <a:bodyPr>
            <a:noAutofit/>
          </a:bodyPr>
          <a:lstStyle/>
          <a:p>
            <a:r>
              <a:rPr lang="ru-RU" sz="2500" i="1" dirty="0"/>
              <a:t>Предварительное собеседование с кандидатом в крупных компаниях, </a:t>
            </a:r>
            <a:r>
              <a:rPr lang="ru-RU" sz="2500" i="1" dirty="0" smtClean="0"/>
              <a:t>имеющих </a:t>
            </a:r>
            <a:r>
              <a:rPr lang="ru-RU" sz="2500" i="1" dirty="0"/>
              <a:t>самостоятельную службу по работе с </a:t>
            </a:r>
            <a:r>
              <a:rPr lang="ru-RU" sz="2500" i="1" dirty="0" smtClean="0"/>
              <a:t>персоналом</a:t>
            </a:r>
            <a:r>
              <a:rPr lang="ru-RU" sz="2500" i="1" dirty="0"/>
              <a:t>, обычно проводит менеджер по персоналу, а отборочное собеседование – руководитель подразделения. </a:t>
            </a:r>
            <a:endParaRPr lang="ru-RU" sz="2500" i="1" dirty="0" smtClean="0"/>
          </a:p>
          <a:p>
            <a:r>
              <a:rPr lang="ru-RU" sz="2500" i="1" dirty="0" smtClean="0"/>
              <a:t>Если </a:t>
            </a:r>
            <a:r>
              <a:rPr lang="ru-RU" sz="2500" i="1" dirty="0"/>
              <a:t>организация имеет сложную многоступенчатую структуру, кандидат должен </a:t>
            </a:r>
            <a:r>
              <a:rPr lang="ru-RU" sz="2500" i="1" dirty="0" smtClean="0"/>
              <a:t>пройти </a:t>
            </a:r>
            <a:r>
              <a:rPr lang="ru-RU" sz="2500" i="1" dirty="0"/>
              <a:t>несколько собеседований с руководителями разных уровней вплоть до </a:t>
            </a:r>
            <a:r>
              <a:rPr lang="ru-RU" sz="2500" i="1" dirty="0" smtClean="0"/>
              <a:t>директора</a:t>
            </a:r>
            <a:r>
              <a:rPr lang="ru-RU" sz="2500" i="1" dirty="0"/>
              <a:t>, курирующего данное подразделение и принимающего окончательное решение о приеме. </a:t>
            </a:r>
            <a:endParaRPr lang="ru-RU" sz="2500" i="1" dirty="0" smtClean="0"/>
          </a:p>
          <a:p>
            <a:r>
              <a:rPr lang="ru-RU" sz="2500" i="1" dirty="0" smtClean="0"/>
              <a:t>В </a:t>
            </a:r>
            <a:r>
              <a:rPr lang="ru-RU" sz="2500" i="1" dirty="0"/>
              <a:t>небольших (до 30 человек) фирмах кандидат проходит только одно </a:t>
            </a:r>
            <a:r>
              <a:rPr lang="ru-RU" sz="2500" i="1" dirty="0" smtClean="0"/>
              <a:t>собеседование </a:t>
            </a:r>
            <a:r>
              <a:rPr lang="ru-RU" sz="2500" i="1" dirty="0"/>
              <a:t>с директором, который определяет его соответствие необходимым </a:t>
            </a:r>
            <a:r>
              <a:rPr lang="ru-RU" sz="2500" i="1" dirty="0" smtClean="0"/>
              <a:t>требованиям </a:t>
            </a:r>
            <a:r>
              <a:rPr lang="ru-RU" sz="2500" i="1" dirty="0"/>
              <a:t>(при этом ни </a:t>
            </a:r>
            <a:r>
              <a:rPr lang="ru-RU" sz="2500" i="1" dirty="0" smtClean="0"/>
              <a:t>профессиональное</a:t>
            </a:r>
            <a:r>
              <a:rPr lang="ru-RU" sz="2500" i="1" dirty="0"/>
              <a:t>, ни психологическое, ни какое-либо другое </a:t>
            </a:r>
            <a:r>
              <a:rPr lang="ru-RU" sz="2500" i="1" dirty="0" smtClean="0"/>
              <a:t>тестировании</a:t>
            </a:r>
            <a:r>
              <a:rPr lang="ru-RU" sz="2500" i="1" dirty="0"/>
              <a:t>, как правило, не используется).</a:t>
            </a:r>
            <a:endParaRPr lang="ru-RU" sz="2500" i="1" dirty="0"/>
          </a:p>
        </p:txBody>
      </p:sp>
    </p:spTree>
    <p:extLst>
      <p:ext uri="{BB962C8B-B14F-4D97-AF65-F5344CB8AC3E}">
        <p14:creationId xmlns:p14="http://schemas.microsoft.com/office/powerpoint/2010/main" val="2150959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2070" y="0"/>
            <a:ext cx="11861072" cy="10276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chemeClr val="tx1"/>
                </a:solidFill>
              </a:rPr>
              <a:t>Последующую оценку претендента можно проводить </a:t>
            </a:r>
            <a:r>
              <a:rPr lang="ru-RU" sz="2400" dirty="0" smtClean="0">
                <a:solidFill>
                  <a:schemeClr val="tx1"/>
                </a:solidFill>
              </a:rPr>
              <a:t>различными </a:t>
            </a:r>
            <a:r>
              <a:rPr lang="ru-RU" sz="2400" dirty="0">
                <a:solidFill>
                  <a:schemeClr val="tx1"/>
                </a:solidFill>
              </a:rPr>
              <a:t>методами, которые объединяются в три группы: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72443638"/>
              </p:ext>
            </p:extLst>
          </p:nvPr>
        </p:nvGraphicFramePr>
        <p:xfrm>
          <a:off x="-188687" y="667415"/>
          <a:ext cx="12271829" cy="60338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632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2070" y="0"/>
            <a:ext cx="11861072" cy="10276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>
                <a:solidFill>
                  <a:schemeClr val="tx1"/>
                </a:solidFill>
              </a:rPr>
              <a:t>Типичный процесс принятия решения по отбору </a:t>
            </a:r>
            <a:r>
              <a:rPr lang="ru-RU" sz="3200" dirty="0" smtClean="0">
                <a:solidFill>
                  <a:schemeClr val="tx1"/>
                </a:solidFill>
              </a:rPr>
              <a:t>персонала: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997016488"/>
              </p:ext>
            </p:extLst>
          </p:nvPr>
        </p:nvGraphicFramePr>
        <p:xfrm>
          <a:off x="673463" y="1281369"/>
          <a:ext cx="1104392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362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8"/>
          <p:cNvSpPr>
            <a:spLocks noGrp="1"/>
          </p:cNvSpPr>
          <p:nvPr>
            <p:ph idx="1"/>
          </p:nvPr>
        </p:nvSpPr>
        <p:spPr>
          <a:xfrm>
            <a:off x="1752600" y="150223"/>
            <a:ext cx="8686800" cy="123444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3200" b="1" dirty="0"/>
              <a:t>5.  Повышение квалификации персонала</a:t>
            </a:r>
            <a:endParaRPr lang="ru-RU" sz="32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6240" y="1522550"/>
            <a:ext cx="7101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>
                <a:solidFill>
                  <a:schemeClr val="accent1">
                    <a:lumMod val="75000"/>
                  </a:schemeClr>
                </a:solidFill>
              </a:rPr>
              <a:t>Профессиональная деятельность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рассматривается как способ социально-экономического в духовного взаимодействия индивидуума и трудового коллектива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47160" y="3573188"/>
            <a:ext cx="7741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dirty="0"/>
              <a:t>Профессионализм </a:t>
            </a:r>
            <a:r>
              <a:rPr lang="ru-RU" sz="2400" dirty="0"/>
              <a:t>– это синоним компетентности, </a:t>
            </a:r>
            <a:r>
              <a:rPr lang="ru-RU" sz="2400" dirty="0" smtClean="0"/>
              <a:t>обладания </a:t>
            </a:r>
            <a:r>
              <a:rPr lang="ru-RU" sz="2400" dirty="0"/>
              <a:t>способностями  и умением выполнять функции определенного рода. Это совокупность качеств, </a:t>
            </a:r>
            <a:r>
              <a:rPr lang="ru-RU" sz="2400" dirty="0" smtClean="0"/>
              <a:t>способных </a:t>
            </a:r>
            <a:r>
              <a:rPr lang="ru-RU" sz="2400" dirty="0"/>
              <a:t>обеспечивать наибольшие результаты в соответствующей сфере </a:t>
            </a:r>
            <a:r>
              <a:rPr lang="ru-RU" sz="2400" dirty="0" smtClean="0"/>
              <a:t>деятельности</a:t>
            </a:r>
            <a:r>
              <a:rPr lang="ru-RU" sz="2400" dirty="0"/>
              <a:t>, экономические, социальные и т.д.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34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7633" y="369819"/>
            <a:ext cx="10426979" cy="91730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1. Цели и функции управления персоналом </a:t>
            </a:r>
            <a:br>
              <a:rPr lang="ru-RU" sz="4000" b="1" dirty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/>
              <a:t/>
            </a:r>
            <a:br>
              <a:rPr lang="ru-RU" sz="4000" b="1" dirty="0"/>
            </a:b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46811" y="2074812"/>
            <a:ext cx="870916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200" b="1" i="1" u="sng" dirty="0">
                <a:solidFill>
                  <a:schemeClr val="accent1">
                    <a:lumMod val="75000"/>
                  </a:schemeClr>
                </a:solidFill>
              </a:rPr>
              <a:t>Управление персоналом 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– это комплексное, 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целенаправленное 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воздействие на коллектив и отдельных работников в 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целях 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создания оптимальных условий для творческого, 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инициативного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, созидательного труда для достижения целей 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предприятия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151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77308130"/>
              </p:ext>
            </p:extLst>
          </p:nvPr>
        </p:nvGraphicFramePr>
        <p:xfrm>
          <a:off x="164010" y="2025952"/>
          <a:ext cx="1202798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624149" y="190139"/>
            <a:ext cx="105678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>
                <a:solidFill>
                  <a:schemeClr val="accent1">
                    <a:lumMod val="75000"/>
                  </a:schemeClr>
                </a:solidFill>
              </a:rPr>
              <a:t>Подготовка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представляет собой обучение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работников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навыкам, позволяющим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поднять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производительность их труда. Конечная </a:t>
            </a:r>
            <a:r>
              <a:rPr lang="ru-RU" sz="2400" b="1" i="1" u="sng" dirty="0">
                <a:solidFill>
                  <a:schemeClr val="accent1">
                    <a:lumMod val="75000"/>
                  </a:schemeClr>
                </a:solidFill>
              </a:rPr>
              <a:t>цель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 обучения заключается в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обеспечении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своей организации достаточным количеством людей с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навыками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и 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способностями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</a:rPr>
              <a:t>, необходимыми для достижении целей организации.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93517" y="2129131"/>
            <a:ext cx="97906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Обучение полезно и требуется в трех основных </a:t>
            </a:r>
            <a:r>
              <a:rPr lang="ru-RU" sz="2400" b="1" dirty="0" smtClean="0"/>
              <a:t>случаях: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7518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4149" y="190139"/>
            <a:ext cx="105678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>
                <a:solidFill>
                  <a:schemeClr val="accent1">
                    <a:lumMod val="75000"/>
                  </a:schemeClr>
                </a:solidFill>
              </a:rPr>
              <a:t>Основные требования, обеспечивающие эффективность программ </a:t>
            </a:r>
            <a:r>
              <a:rPr lang="ru-RU" sz="2400" b="1" i="1" u="sng" dirty="0" smtClean="0">
                <a:solidFill>
                  <a:schemeClr val="accent1">
                    <a:lumMod val="75000"/>
                  </a:schemeClr>
                </a:solidFill>
              </a:rPr>
              <a:t>обучения: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79235575"/>
              </p:ext>
            </p:extLst>
          </p:nvPr>
        </p:nvGraphicFramePr>
        <p:xfrm>
          <a:off x="-332378" y="1268306"/>
          <a:ext cx="1237633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914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1680" y="1448636"/>
            <a:ext cx="4872160" cy="267765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i="1" dirty="0"/>
              <a:t>Подготовка</a:t>
            </a:r>
            <a:r>
              <a:rPr lang="ru-RU" sz="2400" dirty="0"/>
              <a:t> – целенаправленно организованный процесс овладения знаниями для определенной профессиональной </a:t>
            </a:r>
            <a:r>
              <a:rPr lang="ru-RU" sz="2400" dirty="0" smtClean="0"/>
              <a:t>деятельности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85086" y="4726846"/>
            <a:ext cx="8473760" cy="1200329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i="1" dirty="0"/>
              <a:t>Переподготовка</a:t>
            </a:r>
            <a:r>
              <a:rPr lang="ru-RU" sz="2400" dirty="0"/>
              <a:t> – обновление теоретических и </a:t>
            </a:r>
            <a:r>
              <a:rPr lang="ru-RU" sz="2400" dirty="0" smtClean="0"/>
              <a:t>практических </a:t>
            </a:r>
            <a:r>
              <a:rPr lang="ru-RU" sz="2400" dirty="0"/>
              <a:t>знаний в </a:t>
            </a:r>
            <a:r>
              <a:rPr lang="ru-RU" sz="2400" dirty="0" smtClean="0"/>
              <a:t>соответствии </a:t>
            </a:r>
            <a:r>
              <a:rPr lang="ru-RU" sz="2400" dirty="0"/>
              <a:t>с повышающимися требованиями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236763" y="638739"/>
            <a:ext cx="5702689" cy="1938992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i="1" dirty="0"/>
              <a:t>Профессиональная подготовка</a:t>
            </a:r>
            <a:r>
              <a:rPr lang="ru-RU" sz="2400" dirty="0"/>
              <a:t> – получение новых знаний для выполнения нового вида профессиональной деятельности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5870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9715" y="409302"/>
            <a:ext cx="10842172" cy="6109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i="1" dirty="0">
                <a:solidFill>
                  <a:srgbClr val="C00000"/>
                </a:solidFill>
              </a:rPr>
              <a:t>Менеджмент любого предприятия включает два основных аспекта</a:t>
            </a:r>
            <a:endParaRPr lang="ru-RU" sz="2800" dirty="0" smtClean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9200" y="2551390"/>
            <a:ext cx="3862251" cy="3108543"/>
          </a:xfrm>
          <a:prstGeom prst="rect">
            <a:avLst/>
          </a:prstGeom>
          <a:ln w="28575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определение целей организации, разработка мероприятий по их осуществлению и контроль за результатами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432765" y="2536260"/>
            <a:ext cx="3862251" cy="3046988"/>
          </a:xfrm>
          <a:prstGeom prst="rect">
            <a:avLst/>
          </a:prstGeom>
          <a:ln w="28575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удовлетворение потребностей работающих в </a:t>
            </a:r>
            <a:r>
              <a:rPr lang="ru-RU" sz="2400" dirty="0" smtClean="0"/>
              <a:t>организации </a:t>
            </a:r>
            <a:r>
              <a:rPr lang="ru-RU" sz="2400" dirty="0"/>
              <a:t>сотрудников — одна из важнейших целей, залог ее </a:t>
            </a:r>
            <a:r>
              <a:rPr lang="ru-RU" sz="2400" dirty="0" smtClean="0"/>
              <a:t>эффективной </a:t>
            </a:r>
            <a:r>
              <a:rPr lang="ru-RU" sz="2400" dirty="0"/>
              <a:t>работы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383280" y="1384663"/>
            <a:ext cx="2625634" cy="10580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6932022" y="1391194"/>
            <a:ext cx="2643052" cy="10515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33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9715" y="409302"/>
            <a:ext cx="10842172" cy="6109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b="1" i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2800" b="1" i="1" dirty="0" smtClean="0">
                <a:solidFill>
                  <a:srgbClr val="C00000"/>
                </a:solidFill>
              </a:rPr>
              <a:t>Задачи </a:t>
            </a:r>
            <a:r>
              <a:rPr lang="ru-RU" sz="2800" b="1" i="1" dirty="0">
                <a:solidFill>
                  <a:srgbClr val="C00000"/>
                </a:solidFill>
              </a:rPr>
              <a:t>управления персоналом можно свести к </a:t>
            </a:r>
            <a:r>
              <a:rPr lang="ru-RU" sz="2800" b="1" i="1" dirty="0" smtClean="0">
                <a:solidFill>
                  <a:srgbClr val="C00000"/>
                </a:solidFill>
              </a:rPr>
              <a:t>двум</a:t>
            </a:r>
            <a:endParaRPr lang="ru-RU" sz="2800" dirty="0" smtClean="0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19200" y="2551390"/>
            <a:ext cx="3862251" cy="1815882"/>
          </a:xfrm>
          <a:prstGeom prst="rect">
            <a:avLst/>
          </a:prstGeom>
          <a:ln w="28575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/>
              <a:t>Как </a:t>
            </a:r>
            <a:r>
              <a:rPr lang="ru-RU" sz="2800" i="1" dirty="0"/>
              <a:t>сформировать кадровый потенциал </a:t>
            </a:r>
            <a:r>
              <a:rPr lang="ru-RU" sz="2800" i="1" dirty="0" smtClean="0"/>
              <a:t>предприятия?</a:t>
            </a:r>
            <a:endParaRPr lang="ru-RU" sz="28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19257" y="2536260"/>
            <a:ext cx="4175759" cy="1477328"/>
          </a:xfrm>
          <a:prstGeom prst="rect">
            <a:avLst/>
          </a:prstGeom>
          <a:ln w="28575"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3000" dirty="0" smtClean="0"/>
              <a:t>Как </a:t>
            </a:r>
            <a:r>
              <a:rPr lang="ru-RU" sz="3000" dirty="0"/>
              <a:t>сделать труд этих «кадров» </a:t>
            </a:r>
            <a:r>
              <a:rPr lang="ru-RU" sz="3000" dirty="0" smtClean="0"/>
              <a:t>производительным?</a:t>
            </a:r>
            <a:endParaRPr lang="ru-RU" sz="30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383280" y="1384663"/>
            <a:ext cx="2625634" cy="10580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6932022" y="1391194"/>
            <a:ext cx="2643052" cy="10515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09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41360" y="0"/>
            <a:ext cx="7386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ЭТАПЫ УПРАВЛЕНИЯ ТРУДОВЫМИ РЕСУРСАМИ </a:t>
            </a:r>
            <a:endParaRPr lang="ru-RU" sz="2400" b="1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224545494"/>
              </p:ext>
            </p:extLst>
          </p:nvPr>
        </p:nvGraphicFramePr>
        <p:xfrm>
          <a:off x="164011" y="461664"/>
          <a:ext cx="11893005" cy="62787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6781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776" y="0"/>
            <a:ext cx="11466423" cy="67926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3900" b="1" dirty="0"/>
              <a:t>2. Планирование потребности в трудовых ресурсах</a:t>
            </a:r>
            <a:endParaRPr lang="ru-RU" sz="39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84172" y="988168"/>
            <a:ext cx="77070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</a:rPr>
              <a:t>Планирование персонала по существу есть процесс </a:t>
            </a:r>
            <a:r>
              <a:rPr lang="ru-RU" sz="2400" b="1" i="1" dirty="0" smtClean="0">
                <a:solidFill>
                  <a:srgbClr val="C00000"/>
                </a:solidFill>
              </a:rPr>
              <a:t>определения </a:t>
            </a:r>
            <a:r>
              <a:rPr lang="ru-RU" sz="2400" b="1" i="1" dirty="0">
                <a:solidFill>
                  <a:srgbClr val="C00000"/>
                </a:solidFill>
              </a:rPr>
              <a:t>потребностей организации в кадрах.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3060" y="2235786"/>
            <a:ext cx="95670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/>
              <a:t>Процесс планирования включает в себя три </a:t>
            </a:r>
            <a:r>
              <a:rPr lang="ru-RU" sz="2800" dirty="0" smtClean="0"/>
              <a:t>этапа: </a:t>
            </a:r>
            <a:endParaRPr lang="ru-RU" sz="28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5969478"/>
              </p:ext>
            </p:extLst>
          </p:nvPr>
        </p:nvGraphicFramePr>
        <p:xfrm>
          <a:off x="738778" y="2996880"/>
          <a:ext cx="10573656" cy="3863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3422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0160" y="182100"/>
            <a:ext cx="1047641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Процесс подбора персонала необходимо начинать с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нормирования труда</a:t>
            </a:r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, анализа трудозатрат и эффективности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использования </a:t>
            </a:r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рабочего времени. </a:t>
            </a:r>
            <a:endParaRPr lang="ru-RU" sz="2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383932781"/>
              </p:ext>
            </p:extLst>
          </p:nvPr>
        </p:nvGraphicFramePr>
        <p:xfrm>
          <a:off x="431074" y="1439333"/>
          <a:ext cx="1157369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6302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570616" y="182100"/>
            <a:ext cx="5185953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i="1" u="sng" dirty="0">
                <a:solidFill>
                  <a:schemeClr val="bg1">
                    <a:lumMod val="50000"/>
                  </a:schemeClr>
                </a:solidFill>
              </a:rPr>
              <a:t>Качественная потребность </a:t>
            </a:r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– потребность по категориям, профессиям,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специальностям</a:t>
            </a:r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, уровню квалификационных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требований </a:t>
            </a:r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к персоналу.</a:t>
            </a:r>
            <a:endParaRPr lang="ru-RU" sz="2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585867190"/>
              </p:ext>
            </p:extLst>
          </p:nvPr>
        </p:nvGraphicFramePr>
        <p:xfrm>
          <a:off x="-606698" y="287384"/>
          <a:ext cx="8718731" cy="6606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33185" y="3105295"/>
            <a:ext cx="38314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b="1" i="1" dirty="0"/>
              <a:t>Она рассчитывается исходя из:</a:t>
            </a:r>
          </a:p>
        </p:txBody>
      </p:sp>
    </p:spTree>
    <p:extLst>
      <p:ext uri="{BB962C8B-B14F-4D97-AF65-F5344CB8AC3E}">
        <p14:creationId xmlns:p14="http://schemas.microsoft.com/office/powerpoint/2010/main" val="1941692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8538" y="182100"/>
            <a:ext cx="1039803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Задача определения </a:t>
            </a:r>
            <a:r>
              <a:rPr lang="ru-RU" sz="2600" b="1" i="1" u="sng" dirty="0">
                <a:solidFill>
                  <a:schemeClr val="bg1">
                    <a:lumMod val="50000"/>
                  </a:schemeClr>
                </a:solidFill>
              </a:rPr>
              <a:t>количественной потребности в </a:t>
            </a:r>
            <a:r>
              <a:rPr lang="ru-RU" sz="2600" b="1" i="1" u="sng" dirty="0" smtClean="0">
                <a:solidFill>
                  <a:schemeClr val="bg1">
                    <a:lumMod val="50000"/>
                  </a:schemeClr>
                </a:solidFill>
              </a:rPr>
              <a:t>персонале </a:t>
            </a:r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сводится как к выбору метода расчета численности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сотрудников</a:t>
            </a:r>
            <a:r>
              <a:rPr lang="ru-RU" sz="2600" b="1" i="1" dirty="0">
                <a:solidFill>
                  <a:schemeClr val="bg1">
                    <a:lumMod val="50000"/>
                  </a:schemeClr>
                </a:solidFill>
              </a:rPr>
              <a:t>, так и к установлению исходных данных для </a:t>
            </a:r>
            <a:r>
              <a:rPr lang="ru-RU" sz="2600" b="1" i="1" dirty="0" smtClean="0">
                <a:solidFill>
                  <a:schemeClr val="bg1">
                    <a:lumMod val="50000"/>
                  </a:schemeClr>
                </a:solidFill>
              </a:rPr>
              <a:t>расчета.</a:t>
            </a:r>
            <a:endParaRPr lang="ru-RU" sz="2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66969363"/>
              </p:ext>
            </p:extLst>
          </p:nvPr>
        </p:nvGraphicFramePr>
        <p:xfrm>
          <a:off x="0" y="1097280"/>
          <a:ext cx="12070080" cy="6007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657223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641</TotalTime>
  <Words>1108</Words>
  <Application>Microsoft Office PowerPoint</Application>
  <PresentationFormat>Широкоэкранный</PresentationFormat>
  <Paragraphs>112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Wingdings</vt:lpstr>
      <vt:lpstr>Wingdings 3</vt:lpstr>
      <vt:lpstr>Легкий дым</vt:lpstr>
      <vt:lpstr>Тема 7. МЕНЕДЖМЕНТ ПЕРСОНАЛА</vt:lpstr>
      <vt:lpstr>1. Цели и функции управления персоналом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Сверхурочная работа как альтернатива найму</vt:lpstr>
      <vt:lpstr>Кадровый лизинг как альтернатива найму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РАЗВИТИЕ УПРАВЛЕНЧЕСКОЙ МЫСЛИ</dc:title>
  <dc:creator>Ольга</dc:creator>
  <cp:lastModifiedBy>Ольга</cp:lastModifiedBy>
  <cp:revision>53</cp:revision>
  <dcterms:created xsi:type="dcterms:W3CDTF">2018-09-03T14:05:50Z</dcterms:created>
  <dcterms:modified xsi:type="dcterms:W3CDTF">2018-11-19T08:14:31Z</dcterms:modified>
</cp:coreProperties>
</file>